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165" autoAdjust="0"/>
  </p:normalViewPr>
  <p:slideViewPr>
    <p:cSldViewPr snapToGrid="0">
      <p:cViewPr>
        <p:scale>
          <a:sx n="50" d="100"/>
          <a:sy n="50" d="100"/>
        </p:scale>
        <p:origin x="2774" y="235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3192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LLIER Chloe (GRDF)" userId="f213df77-78af-4aec-b19f-c184652def9f" providerId="ADAL" clId="{08E657EA-1F8F-43A4-9FBF-8616B514D1D4}"/>
    <pc:docChg chg="modSld">
      <pc:chgData name="MULLIER Chloe (GRDF)" userId="f213df77-78af-4aec-b19f-c184652def9f" providerId="ADAL" clId="{08E657EA-1F8F-43A4-9FBF-8616B514D1D4}" dt="2024-02-02T09:05:08.506" v="65" actId="20577"/>
      <pc:docMkLst>
        <pc:docMk/>
      </pc:docMkLst>
      <pc:sldChg chg="modSp mod">
        <pc:chgData name="MULLIER Chloe (GRDF)" userId="f213df77-78af-4aec-b19f-c184652def9f" providerId="ADAL" clId="{08E657EA-1F8F-43A4-9FBF-8616B514D1D4}" dt="2024-02-02T09:05:08.506" v="65" actId="20577"/>
        <pc:sldMkLst>
          <pc:docMk/>
          <pc:sldMk cId="898064623" sldId="256"/>
        </pc:sldMkLst>
        <pc:spChg chg="mod">
          <ac:chgData name="MULLIER Chloe (GRDF)" userId="f213df77-78af-4aec-b19f-c184652def9f" providerId="ADAL" clId="{08E657EA-1F8F-43A4-9FBF-8616B514D1D4}" dt="2024-02-02T09:04:08.461" v="2" actId="20577"/>
          <ac:spMkLst>
            <pc:docMk/>
            <pc:sldMk cId="898064623" sldId="256"/>
            <ac:spMk id="6" creationId="{A07D19B7-C6BC-1F83-CAC4-6347946EE48D}"/>
          </ac:spMkLst>
        </pc:spChg>
        <pc:spChg chg="mod">
          <ac:chgData name="MULLIER Chloe (GRDF)" userId="f213df77-78af-4aec-b19f-c184652def9f" providerId="ADAL" clId="{08E657EA-1F8F-43A4-9FBF-8616B514D1D4}" dt="2024-02-02T09:05:08.506" v="65" actId="20577"/>
          <ac:spMkLst>
            <pc:docMk/>
            <pc:sldMk cId="898064623" sldId="256"/>
            <ac:spMk id="41" creationId="{7C4DAE8A-B865-4AFD-A173-B74ABC4C084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54D34-9413-42BA-9F0A-4AF67A99A13D}" type="datetimeFigureOut">
              <a:rPr lang="fr-FR" smtClean="0"/>
              <a:t>02/02/2024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1143000"/>
            <a:ext cx="2133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C18B8-F752-422C-BDF0-85745CAF96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303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362200" y="1143000"/>
            <a:ext cx="21336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6C18B8-F752-422C-BDF0-85745CAF969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5527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E58D-4835-45AE-A4B8-39AFBF275470}" type="datetimeFigureOut">
              <a:rPr lang="fr-FR" smtClean="0"/>
              <a:t>02/02/2024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8E65-C213-4F0C-8216-DC52F2AB2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583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E58D-4835-45AE-A4B8-39AFBF275470}" type="datetimeFigureOut">
              <a:rPr lang="fr-FR" smtClean="0"/>
              <a:t>02/02/2024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8E65-C213-4F0C-8216-DC52F2AB2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1378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E58D-4835-45AE-A4B8-39AFBF275470}" type="datetimeFigureOut">
              <a:rPr lang="fr-FR" smtClean="0"/>
              <a:t>02/02/2024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8E65-C213-4F0C-8216-DC52F2AB2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7511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E58D-4835-45AE-A4B8-39AFBF275470}" type="datetimeFigureOut">
              <a:rPr lang="fr-FR" smtClean="0"/>
              <a:t>02/02/2024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8E65-C213-4F0C-8216-DC52F2AB2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8700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E58D-4835-45AE-A4B8-39AFBF275470}" type="datetimeFigureOut">
              <a:rPr lang="fr-FR" smtClean="0"/>
              <a:t>02/02/2024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8E65-C213-4F0C-8216-DC52F2AB2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3024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E58D-4835-45AE-A4B8-39AFBF275470}" type="datetimeFigureOut">
              <a:rPr lang="fr-FR" smtClean="0"/>
              <a:t>02/02/2024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8E65-C213-4F0C-8216-DC52F2AB2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1567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E58D-4835-45AE-A4B8-39AFBF275470}" type="datetimeFigureOut">
              <a:rPr lang="fr-FR" smtClean="0"/>
              <a:t>02/02/2024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8E65-C213-4F0C-8216-DC52F2AB2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2701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E58D-4835-45AE-A4B8-39AFBF275470}" type="datetimeFigureOut">
              <a:rPr lang="fr-FR" smtClean="0"/>
              <a:t>02/02/2024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8E65-C213-4F0C-8216-DC52F2AB2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1975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E58D-4835-45AE-A4B8-39AFBF275470}" type="datetimeFigureOut">
              <a:rPr lang="fr-FR" smtClean="0"/>
              <a:t>02/02/2024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8E65-C213-4F0C-8216-DC52F2AB2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348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E58D-4835-45AE-A4B8-39AFBF275470}" type="datetimeFigureOut">
              <a:rPr lang="fr-FR" smtClean="0"/>
              <a:t>02/02/2024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8E65-C213-4F0C-8216-DC52F2AB2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803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E58D-4835-45AE-A4B8-39AFBF275470}" type="datetimeFigureOut">
              <a:rPr lang="fr-FR" smtClean="0"/>
              <a:t>02/02/2024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8E65-C213-4F0C-8216-DC52F2AB2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383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2E58D-4835-45AE-A4B8-39AFBF275470}" type="datetimeFigureOut">
              <a:rPr lang="fr-FR" smtClean="0"/>
              <a:t>02/02/2024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08E65-C213-4F0C-8216-DC52F2AB2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519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74649B19-CAA9-2A23-3C10-EE51FB99FC52}"/>
              </a:ext>
            </a:extLst>
          </p:cNvPr>
          <p:cNvSpPr txBox="1"/>
          <p:nvPr/>
        </p:nvSpPr>
        <p:spPr>
          <a:xfrm>
            <a:off x="-438239" y="864574"/>
            <a:ext cx="10810964" cy="863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3024" marR="6050073">
              <a:lnSpc>
                <a:spcPct val="91000"/>
              </a:lnSpc>
              <a:spcBef>
                <a:spcPts val="968"/>
              </a:spcBef>
            </a:pPr>
            <a:r>
              <a:rPr lang="fr-FR" sz="2400" b="1" dirty="0">
                <a:solidFill>
                  <a:srgbClr val="00A0C5"/>
                </a:solidFill>
                <a:latin typeface="Open Sans" panose="020B0606030504020204" pitchFamily="34" charset="0"/>
                <a:ea typeface="Open Sans" panose="020B0606030504020204" pitchFamily="34" charset="0"/>
              </a:rPr>
              <a:t>Le</a:t>
            </a:r>
            <a:r>
              <a:rPr lang="fr-FR" sz="2400" b="1" spc="-188" dirty="0">
                <a:solidFill>
                  <a:srgbClr val="00A0C5"/>
                </a:solidFill>
                <a:latin typeface="Open Sans" panose="020B0606030504020204" pitchFamily="34" charset="0"/>
                <a:ea typeface="Open Sans" panose="020B0606030504020204" pitchFamily="34" charset="0"/>
              </a:rPr>
              <a:t> </a:t>
            </a:r>
            <a:r>
              <a:rPr lang="fr-FR" sz="2400" b="1" dirty="0">
                <a:solidFill>
                  <a:srgbClr val="00A0C5"/>
                </a:solidFill>
                <a:latin typeface="Open Sans" panose="020B0606030504020204" pitchFamily="34" charset="0"/>
                <a:ea typeface="Open Sans" panose="020B0606030504020204" pitchFamily="34" charset="0"/>
              </a:rPr>
              <a:t>changement de gaz,</a:t>
            </a:r>
            <a:endParaRPr lang="fr-FR" sz="24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  <a:p>
            <a:pPr marL="443024">
              <a:lnSpc>
                <a:spcPts val="3669"/>
              </a:lnSpc>
            </a:pPr>
            <a:r>
              <a:rPr lang="fr-FR" sz="2400" b="1" dirty="0">
                <a:solidFill>
                  <a:srgbClr val="00A0C5"/>
                </a:solidFill>
                <a:latin typeface="Open Sans" panose="020B0606030504020204" pitchFamily="34" charset="0"/>
                <a:ea typeface="Open Sans" panose="020B0606030504020204" pitchFamily="34" charset="0"/>
              </a:rPr>
              <a:t>c’est</a:t>
            </a:r>
            <a:r>
              <a:rPr lang="fr-FR" sz="2400" b="1" spc="-22" dirty="0">
                <a:solidFill>
                  <a:srgbClr val="00A0C5"/>
                </a:solidFill>
                <a:latin typeface="Open Sans" panose="020B0606030504020204" pitchFamily="34" charset="0"/>
                <a:ea typeface="Open Sans" panose="020B0606030504020204" pitchFamily="34" charset="0"/>
              </a:rPr>
              <a:t> </a:t>
            </a:r>
            <a:r>
              <a:rPr lang="fr-FR" sz="2400" b="1" dirty="0">
                <a:solidFill>
                  <a:srgbClr val="00A0C5"/>
                </a:solidFill>
                <a:latin typeface="Open Sans" panose="020B0606030504020204" pitchFamily="34" charset="0"/>
                <a:ea typeface="Open Sans" panose="020B0606030504020204" pitchFamily="34" charset="0"/>
              </a:rPr>
              <a:t>parti</a:t>
            </a:r>
            <a:r>
              <a:rPr lang="fr-FR" sz="2400" b="1" spc="-15" dirty="0">
                <a:solidFill>
                  <a:srgbClr val="00A0C5"/>
                </a:solidFill>
                <a:latin typeface="Open Sans" panose="020B0606030504020204" pitchFamily="34" charset="0"/>
                <a:ea typeface="Open Sans" panose="020B0606030504020204" pitchFamily="34" charset="0"/>
              </a:rPr>
              <a:t> </a:t>
            </a:r>
            <a:r>
              <a:rPr lang="fr-FR" sz="2400" b="1" spc="-72" dirty="0">
                <a:solidFill>
                  <a:srgbClr val="00A0C5"/>
                </a:solidFill>
                <a:latin typeface="Open Sans" panose="020B0606030504020204" pitchFamily="34" charset="0"/>
                <a:ea typeface="Open Sans" panose="020B0606030504020204" pitchFamily="34" charset="0"/>
              </a:rPr>
              <a:t>!</a:t>
            </a:r>
            <a:endParaRPr lang="fr-FR" sz="24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pic>
        <p:nvPicPr>
          <p:cNvPr id="5" name="image1.jpeg">
            <a:extLst>
              <a:ext uri="{FF2B5EF4-FFF2-40B4-BE49-F238E27FC236}">
                <a16:creationId xmlns:a16="http://schemas.microsoft.com/office/drawing/2014/main" id="{813F3A0F-96DA-3600-8101-D48F4900A8C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0586" y="109544"/>
            <a:ext cx="1710145" cy="679912"/>
          </a:xfrm>
          <a:prstGeom prst="rect">
            <a:avLst/>
          </a:prstGeom>
        </p:spPr>
      </p:pic>
      <p:sp>
        <p:nvSpPr>
          <p:cNvPr id="6" name="Rectangle 35">
            <a:extLst>
              <a:ext uri="{FF2B5EF4-FFF2-40B4-BE49-F238E27FC236}">
                <a16:creationId xmlns:a16="http://schemas.microsoft.com/office/drawing/2014/main" id="{A07D19B7-C6BC-1F83-CAC4-6347946EE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502" y="1911753"/>
            <a:ext cx="6257604" cy="4671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080" tIns="66040" rIns="132080" bIns="6604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85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85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85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85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85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85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85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85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85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1320816">
              <a:tabLst>
                <a:tab pos="846149" algn="l"/>
              </a:tabLst>
            </a:pPr>
            <a:r>
              <a:rPr lang="fr-FR" altLang="fr-FR" sz="1445" dirty="0">
                <a:solidFill>
                  <a:srgbClr val="58595B"/>
                </a:solidFill>
                <a:ea typeface="Open Sans" panose="020B0606030504020204" pitchFamily="34" charset="0"/>
              </a:rPr>
              <a:t>Ville, le 00 mois 2023</a:t>
            </a:r>
            <a:endParaRPr lang="fr-FR" altLang="fr-FR" sz="1155" dirty="0"/>
          </a:p>
          <a:p>
            <a:pPr algn="just" defTabSz="1320816">
              <a:tabLst>
                <a:tab pos="846149" algn="l"/>
              </a:tabLst>
            </a:pPr>
            <a:endParaRPr lang="fr-FR" altLang="fr-FR" sz="1445" dirty="0">
              <a:solidFill>
                <a:srgbClr val="58595B"/>
              </a:solidFill>
              <a:ea typeface="Open Sans" panose="020B0606030504020204" pitchFamily="34" charset="0"/>
            </a:endParaRPr>
          </a:p>
          <a:p>
            <a:pPr algn="just" defTabSz="1320816">
              <a:tabLst>
                <a:tab pos="846149" algn="l"/>
              </a:tabLst>
            </a:pPr>
            <a:endParaRPr lang="fr-FR" altLang="fr-FR" sz="1200" dirty="0">
              <a:solidFill>
                <a:srgbClr val="58595B"/>
              </a:solidFill>
              <a:ea typeface="Open Sans" panose="020B0606030504020204" pitchFamily="34" charset="0"/>
            </a:endParaRPr>
          </a:p>
          <a:p>
            <a:pPr algn="just" defTabSz="1320816">
              <a:tabLst>
                <a:tab pos="846149" algn="l"/>
              </a:tabLst>
            </a:pPr>
            <a:r>
              <a:rPr lang="fr-FR" altLang="fr-FR" sz="1200" dirty="0">
                <a:solidFill>
                  <a:srgbClr val="58595B"/>
                </a:solidFill>
                <a:ea typeface="Open Sans" panose="020B0606030504020204" pitchFamily="34" charset="0"/>
              </a:rPr>
              <a:t>Madame, Monsieur,</a:t>
            </a:r>
          </a:p>
          <a:p>
            <a:pPr algn="just" defTabSz="1320816">
              <a:tabLst>
                <a:tab pos="846149" algn="l"/>
              </a:tabLst>
            </a:pPr>
            <a:endParaRPr lang="fr-FR" altLang="fr-FR" sz="1200" dirty="0"/>
          </a:p>
          <a:p>
            <a:pPr algn="just" defTabSz="1320816">
              <a:tabLst>
                <a:tab pos="846149" algn="l"/>
              </a:tabLst>
            </a:pPr>
            <a:r>
              <a:rPr lang="fr-FR" altLang="fr-FR" sz="1200" dirty="0">
                <a:solidFill>
                  <a:srgbClr val="58595B"/>
                </a:solidFill>
                <a:ea typeface="Open Sans" panose="020B0606030504020204" pitchFamily="34" charset="0"/>
              </a:rPr>
              <a:t>Vous serez prochainement concernés par l’inventaire de votre (vos) appareil(s) fonctionnant au gaz naturel à l’occasion du </a:t>
            </a:r>
            <a:r>
              <a:rPr lang="fr-FR" altLang="fr-FR" sz="1200" b="1" dirty="0">
                <a:solidFill>
                  <a:srgbClr val="00A0C5"/>
                </a:solidFill>
                <a:ea typeface="Open Sans" panose="020B0606030504020204" pitchFamily="34" charset="0"/>
              </a:rPr>
              <a:t>CHANGEMENT DE GAZ DANS LES HAUTS-DE-FRANCE.</a:t>
            </a:r>
          </a:p>
          <a:p>
            <a:pPr algn="just" defTabSz="1320816">
              <a:tabLst>
                <a:tab pos="846149" algn="l"/>
              </a:tabLst>
            </a:pPr>
            <a:endParaRPr lang="fr-FR" altLang="fr-FR" sz="1200" dirty="0"/>
          </a:p>
          <a:p>
            <a:pPr algn="just" defTabSz="1320816">
              <a:tabLst>
                <a:tab pos="846149" algn="l"/>
              </a:tabLst>
            </a:pPr>
            <a:r>
              <a:rPr lang="fr-FR" altLang="fr-FR" sz="1200" dirty="0">
                <a:solidFill>
                  <a:srgbClr val="58595B"/>
                </a:solidFill>
                <a:ea typeface="Open Sans" panose="020B0606030504020204" pitchFamily="34" charset="0"/>
              </a:rPr>
              <a:t>Cet inventaire consiste à :</a:t>
            </a:r>
          </a:p>
          <a:p>
            <a:pPr algn="just" defTabSz="1320816">
              <a:tabLst>
                <a:tab pos="846149" algn="l"/>
              </a:tabLst>
            </a:pPr>
            <a:endParaRPr lang="fr-FR" altLang="fr-FR" sz="1200" dirty="0"/>
          </a:p>
          <a:p>
            <a:pPr algn="just" defTabSz="1320816">
              <a:buFontTx/>
              <a:buChar char="•"/>
              <a:tabLst>
                <a:tab pos="846149" algn="l"/>
              </a:tabLst>
            </a:pPr>
            <a:r>
              <a:rPr lang="fr-FR" altLang="fr-FR" sz="1200" dirty="0">
                <a:solidFill>
                  <a:srgbClr val="58595B"/>
                </a:solidFill>
                <a:ea typeface="Open Sans" panose="020B0606030504020204" pitchFamily="34" charset="0"/>
              </a:rPr>
              <a:t>qualifier vos coordonnées ;</a:t>
            </a:r>
            <a:endParaRPr lang="fr-FR" altLang="fr-FR" sz="1200" dirty="0"/>
          </a:p>
          <a:p>
            <a:pPr algn="just" defTabSz="1320816">
              <a:buFontTx/>
              <a:buChar char="•"/>
              <a:tabLst>
                <a:tab pos="846149" algn="l"/>
              </a:tabLst>
            </a:pPr>
            <a:r>
              <a:rPr lang="fr-FR" altLang="fr-FR" sz="1200" dirty="0">
                <a:solidFill>
                  <a:srgbClr val="58595B"/>
                </a:solidFill>
                <a:ea typeface="Open Sans" panose="020B0606030504020204" pitchFamily="34" charset="0"/>
              </a:rPr>
              <a:t>prendre en photo la (les) plaque(s) signalétique(s) de votre (vos) appareil(s) gaz ;</a:t>
            </a:r>
            <a:endParaRPr lang="fr-FR" altLang="fr-FR" sz="1200" dirty="0"/>
          </a:p>
          <a:p>
            <a:pPr algn="just" defTabSz="1320816">
              <a:buFontTx/>
              <a:buChar char="•"/>
              <a:tabLst>
                <a:tab pos="846149" algn="l"/>
              </a:tabLst>
            </a:pPr>
            <a:r>
              <a:rPr lang="fr-FR" altLang="fr-FR" sz="1200" dirty="0">
                <a:solidFill>
                  <a:srgbClr val="58595B"/>
                </a:solidFill>
                <a:ea typeface="Open Sans" panose="020B0606030504020204" pitchFamily="34" charset="0"/>
              </a:rPr>
              <a:t>identifier votre prestataire habituel d’entretien ;</a:t>
            </a:r>
            <a:endParaRPr lang="fr-FR" altLang="fr-FR" sz="1200" dirty="0"/>
          </a:p>
          <a:p>
            <a:pPr algn="just" defTabSz="1320816">
              <a:buFontTx/>
              <a:buChar char="•"/>
              <a:tabLst>
                <a:tab pos="846149" algn="l"/>
              </a:tabLst>
            </a:pPr>
            <a:r>
              <a:rPr lang="fr-FR" altLang="fr-FR" sz="1200" b="1" dirty="0">
                <a:solidFill>
                  <a:srgbClr val="58595B"/>
                </a:solidFill>
                <a:ea typeface="Open Sans" panose="020B0606030504020204" pitchFamily="34" charset="0"/>
              </a:rPr>
              <a:t>nommer ce prestataire afin qu’il effectue les réglages de vos appareils </a:t>
            </a:r>
            <a:r>
              <a:rPr lang="fr-FR" altLang="fr-FR" sz="1200" dirty="0">
                <a:solidFill>
                  <a:srgbClr val="58595B"/>
                </a:solidFill>
                <a:ea typeface="Open Sans" panose="020B0606030504020204" pitchFamily="34" charset="0"/>
              </a:rPr>
              <a:t>pour le passage au gaz H.</a:t>
            </a:r>
            <a:endParaRPr lang="fr-FR" altLang="fr-FR" sz="1200" dirty="0"/>
          </a:p>
          <a:p>
            <a:pPr algn="just" defTabSz="1320816">
              <a:tabLst>
                <a:tab pos="846149" algn="l"/>
              </a:tabLst>
            </a:pPr>
            <a:r>
              <a:rPr lang="fr-FR" altLang="fr-FR" sz="1200" dirty="0">
                <a:solidFill>
                  <a:srgbClr val="58595B"/>
                </a:solidFill>
                <a:ea typeface="Open Sans" panose="020B0606030504020204" pitchFamily="34" charset="0"/>
              </a:rPr>
              <a:t>Nous vous informons que (</a:t>
            </a:r>
            <a:r>
              <a:rPr lang="fr-FR" altLang="fr-FR" sz="1200" b="1" dirty="0">
                <a:solidFill>
                  <a:srgbClr val="005EAD"/>
                </a:solidFill>
                <a:ea typeface="Open Sans" panose="020B0606030504020204" pitchFamily="34" charset="0"/>
              </a:rPr>
              <a:t>NOM DE VOTRE SOCIÉTÉ)</a:t>
            </a:r>
            <a:r>
              <a:rPr lang="fr-FR" altLang="fr-FR" sz="1200" b="1" dirty="0"/>
              <a:t> </a:t>
            </a:r>
            <a:r>
              <a:rPr lang="fr-FR" altLang="fr-FR" sz="1200" dirty="0">
                <a:solidFill>
                  <a:srgbClr val="58595B"/>
                </a:solidFill>
                <a:ea typeface="Open Sans" panose="020B0606030504020204" pitchFamily="34" charset="0"/>
              </a:rPr>
              <a:t>souhaite participer au changement de gaz, pour le réglage de votre (vos) appareil(s) fonctionnant au gaz naturel.</a:t>
            </a:r>
          </a:p>
          <a:p>
            <a:pPr algn="just" defTabSz="1320816">
              <a:tabLst>
                <a:tab pos="846149" algn="l"/>
              </a:tabLst>
            </a:pPr>
            <a:endParaRPr lang="fr-FR" altLang="fr-FR" sz="1200" dirty="0"/>
          </a:p>
          <a:p>
            <a:pPr algn="just" defTabSz="1320816">
              <a:tabLst>
                <a:tab pos="846149" algn="l"/>
              </a:tabLst>
            </a:pPr>
            <a:r>
              <a:rPr lang="fr-FR" altLang="fr-FR" sz="1200" b="1" dirty="0">
                <a:solidFill>
                  <a:srgbClr val="58595B"/>
                </a:solidFill>
                <a:ea typeface="Open Sans" panose="020B0606030504020204" pitchFamily="34" charset="0"/>
              </a:rPr>
              <a:t>Lors de l’inventaire en ligne ou physique</a:t>
            </a:r>
            <a:r>
              <a:rPr lang="fr-FR" altLang="fr-FR" sz="1200" dirty="0">
                <a:solidFill>
                  <a:srgbClr val="58595B"/>
                </a:solidFill>
                <a:ea typeface="Open Sans" panose="020B0606030504020204" pitchFamily="34" charset="0"/>
              </a:rPr>
              <a:t>, vous aurez l’occasion de nous choisir pour la réalisation de cette intervention.</a:t>
            </a:r>
            <a:endParaRPr lang="fr-FR" altLang="fr-FR" sz="1200" dirty="0"/>
          </a:p>
          <a:p>
            <a:pPr defTabSz="1320816">
              <a:tabLst>
                <a:tab pos="846149" algn="l"/>
              </a:tabLst>
            </a:pPr>
            <a:endParaRPr lang="fr-FR" altLang="fr-FR" sz="2600" dirty="0"/>
          </a:p>
        </p:txBody>
      </p:sp>
      <p:grpSp>
        <p:nvGrpSpPr>
          <p:cNvPr id="7" name="docshapegroup1">
            <a:extLst>
              <a:ext uri="{FF2B5EF4-FFF2-40B4-BE49-F238E27FC236}">
                <a16:creationId xmlns:a16="http://schemas.microsoft.com/office/drawing/2014/main" id="{90E58A47-B726-3C9E-BD3B-0F943915D099}"/>
              </a:ext>
            </a:extLst>
          </p:cNvPr>
          <p:cNvGrpSpPr>
            <a:grpSpLocks/>
          </p:cNvGrpSpPr>
          <p:nvPr/>
        </p:nvGrpSpPr>
        <p:grpSpPr bwMode="auto">
          <a:xfrm>
            <a:off x="275040" y="6240924"/>
            <a:ext cx="6307920" cy="1312377"/>
            <a:chOff x="794" y="487"/>
            <a:chExt cx="10319" cy="2098"/>
          </a:xfrm>
        </p:grpSpPr>
        <p:sp>
          <p:nvSpPr>
            <p:cNvPr id="8" name="docshape2">
              <a:extLst>
                <a:ext uri="{FF2B5EF4-FFF2-40B4-BE49-F238E27FC236}">
                  <a16:creationId xmlns:a16="http://schemas.microsoft.com/office/drawing/2014/main" id="{1830D35B-4D52-42E3-3575-EA52D8A58130}"/>
                </a:ext>
              </a:extLst>
            </p:cNvPr>
            <p:cNvSpPr>
              <a:spLocks/>
            </p:cNvSpPr>
            <p:nvPr/>
          </p:nvSpPr>
          <p:spPr bwMode="auto">
            <a:xfrm>
              <a:off x="800" y="494"/>
              <a:ext cx="10305" cy="2084"/>
            </a:xfrm>
            <a:custGeom>
              <a:avLst/>
              <a:gdLst>
                <a:gd name="T0" fmla="+- 0 964 801"/>
                <a:gd name="T1" fmla="*/ T0 w 10305"/>
                <a:gd name="T2" fmla="+- 0 494 494"/>
                <a:gd name="T3" fmla="*/ 494 h 2084"/>
                <a:gd name="T4" fmla="+- 0 900 801"/>
                <a:gd name="T5" fmla="*/ T4 w 10305"/>
                <a:gd name="T6" fmla="+- 0 507 494"/>
                <a:gd name="T7" fmla="*/ 507 h 2084"/>
                <a:gd name="T8" fmla="+- 0 849 801"/>
                <a:gd name="T9" fmla="*/ T8 w 10305"/>
                <a:gd name="T10" fmla="+- 0 542 494"/>
                <a:gd name="T11" fmla="*/ 542 h 2084"/>
                <a:gd name="T12" fmla="+- 0 814 801"/>
                <a:gd name="T13" fmla="*/ T12 w 10305"/>
                <a:gd name="T14" fmla="+- 0 594 494"/>
                <a:gd name="T15" fmla="*/ 594 h 2084"/>
                <a:gd name="T16" fmla="+- 0 801 801"/>
                <a:gd name="T17" fmla="*/ T16 w 10305"/>
                <a:gd name="T18" fmla="+- 0 657 494"/>
                <a:gd name="T19" fmla="*/ 657 h 2084"/>
                <a:gd name="T20" fmla="+- 0 801 801"/>
                <a:gd name="T21" fmla="*/ T20 w 10305"/>
                <a:gd name="T22" fmla="+- 0 2415 494"/>
                <a:gd name="T23" fmla="*/ 2415 h 2084"/>
                <a:gd name="T24" fmla="+- 0 814 801"/>
                <a:gd name="T25" fmla="*/ T24 w 10305"/>
                <a:gd name="T26" fmla="+- 0 2478 494"/>
                <a:gd name="T27" fmla="*/ 2478 h 2084"/>
                <a:gd name="T28" fmla="+- 0 849 801"/>
                <a:gd name="T29" fmla="*/ T28 w 10305"/>
                <a:gd name="T30" fmla="+- 0 2530 494"/>
                <a:gd name="T31" fmla="*/ 2530 h 2084"/>
                <a:gd name="T32" fmla="+- 0 900 801"/>
                <a:gd name="T33" fmla="*/ T32 w 10305"/>
                <a:gd name="T34" fmla="+- 0 2565 494"/>
                <a:gd name="T35" fmla="*/ 2565 h 2084"/>
                <a:gd name="T36" fmla="+- 0 964 801"/>
                <a:gd name="T37" fmla="*/ T36 w 10305"/>
                <a:gd name="T38" fmla="+- 0 2578 494"/>
                <a:gd name="T39" fmla="*/ 2578 h 2084"/>
                <a:gd name="T40" fmla="+- 0 10942 801"/>
                <a:gd name="T41" fmla="*/ T40 w 10305"/>
                <a:gd name="T42" fmla="+- 0 2578 494"/>
                <a:gd name="T43" fmla="*/ 2578 h 2084"/>
                <a:gd name="T44" fmla="+- 0 11005 801"/>
                <a:gd name="T45" fmla="*/ T44 w 10305"/>
                <a:gd name="T46" fmla="+- 0 2565 494"/>
                <a:gd name="T47" fmla="*/ 2565 h 2084"/>
                <a:gd name="T48" fmla="+- 0 11057 801"/>
                <a:gd name="T49" fmla="*/ T48 w 10305"/>
                <a:gd name="T50" fmla="+- 0 2530 494"/>
                <a:gd name="T51" fmla="*/ 2530 h 2084"/>
                <a:gd name="T52" fmla="+- 0 11092 801"/>
                <a:gd name="T53" fmla="*/ T52 w 10305"/>
                <a:gd name="T54" fmla="+- 0 2478 494"/>
                <a:gd name="T55" fmla="*/ 2478 h 2084"/>
                <a:gd name="T56" fmla="+- 0 11105 801"/>
                <a:gd name="T57" fmla="*/ T56 w 10305"/>
                <a:gd name="T58" fmla="+- 0 2415 494"/>
                <a:gd name="T59" fmla="*/ 2415 h 2084"/>
                <a:gd name="T60" fmla="+- 0 11105 801"/>
                <a:gd name="T61" fmla="*/ T60 w 10305"/>
                <a:gd name="T62" fmla="+- 0 657 494"/>
                <a:gd name="T63" fmla="*/ 657 h 2084"/>
                <a:gd name="T64" fmla="+- 0 11092 801"/>
                <a:gd name="T65" fmla="*/ T64 w 10305"/>
                <a:gd name="T66" fmla="+- 0 594 494"/>
                <a:gd name="T67" fmla="*/ 594 h 2084"/>
                <a:gd name="T68" fmla="+- 0 11057 801"/>
                <a:gd name="T69" fmla="*/ T68 w 10305"/>
                <a:gd name="T70" fmla="+- 0 542 494"/>
                <a:gd name="T71" fmla="*/ 542 h 2084"/>
                <a:gd name="T72" fmla="+- 0 11005 801"/>
                <a:gd name="T73" fmla="*/ T72 w 10305"/>
                <a:gd name="T74" fmla="+- 0 507 494"/>
                <a:gd name="T75" fmla="*/ 507 h 2084"/>
                <a:gd name="T76" fmla="+- 0 10942 801"/>
                <a:gd name="T77" fmla="*/ T76 w 10305"/>
                <a:gd name="T78" fmla="+- 0 494 494"/>
                <a:gd name="T79" fmla="*/ 494 h 2084"/>
                <a:gd name="T80" fmla="+- 0 964 801"/>
                <a:gd name="T81" fmla="*/ T80 w 10305"/>
                <a:gd name="T82" fmla="+- 0 494 494"/>
                <a:gd name="T83" fmla="*/ 494 h 20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</a:cxnLst>
              <a:rect l="0" t="0" r="r" b="b"/>
              <a:pathLst>
                <a:path w="10305" h="2084">
                  <a:moveTo>
                    <a:pt x="163" y="0"/>
                  </a:moveTo>
                  <a:lnTo>
                    <a:pt x="99" y="13"/>
                  </a:lnTo>
                  <a:lnTo>
                    <a:pt x="48" y="48"/>
                  </a:lnTo>
                  <a:lnTo>
                    <a:pt x="13" y="100"/>
                  </a:lnTo>
                  <a:lnTo>
                    <a:pt x="0" y="163"/>
                  </a:lnTo>
                  <a:lnTo>
                    <a:pt x="0" y="1921"/>
                  </a:lnTo>
                  <a:lnTo>
                    <a:pt x="13" y="1984"/>
                  </a:lnTo>
                  <a:lnTo>
                    <a:pt x="48" y="2036"/>
                  </a:lnTo>
                  <a:lnTo>
                    <a:pt x="99" y="2071"/>
                  </a:lnTo>
                  <a:lnTo>
                    <a:pt x="163" y="2084"/>
                  </a:lnTo>
                  <a:lnTo>
                    <a:pt x="10141" y="2084"/>
                  </a:lnTo>
                  <a:lnTo>
                    <a:pt x="10204" y="2071"/>
                  </a:lnTo>
                  <a:lnTo>
                    <a:pt x="10256" y="2036"/>
                  </a:lnTo>
                  <a:lnTo>
                    <a:pt x="10291" y="1984"/>
                  </a:lnTo>
                  <a:lnTo>
                    <a:pt x="10304" y="1921"/>
                  </a:lnTo>
                  <a:lnTo>
                    <a:pt x="10304" y="163"/>
                  </a:lnTo>
                  <a:lnTo>
                    <a:pt x="10291" y="100"/>
                  </a:lnTo>
                  <a:lnTo>
                    <a:pt x="10256" y="48"/>
                  </a:lnTo>
                  <a:lnTo>
                    <a:pt x="10204" y="13"/>
                  </a:lnTo>
                  <a:lnTo>
                    <a:pt x="10141" y="0"/>
                  </a:lnTo>
                  <a:lnTo>
                    <a:pt x="163" y="0"/>
                  </a:lnTo>
                  <a:close/>
                </a:path>
              </a:pathLst>
            </a:custGeom>
            <a:noFill/>
            <a:ln w="8890">
              <a:solidFill>
                <a:srgbClr val="00A0C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132080" tIns="66040" rIns="132080" bIns="66040" anchor="t" anchorCtr="0" upright="1">
              <a:noAutofit/>
            </a:bodyPr>
            <a:lstStyle/>
            <a:p>
              <a:pPr algn="ctr"/>
              <a:endParaRPr lang="fr-FR" sz="2600"/>
            </a:p>
          </p:txBody>
        </p:sp>
        <p:pic>
          <p:nvPicPr>
            <p:cNvPr id="9" name="docshape3">
              <a:extLst>
                <a:ext uri="{FF2B5EF4-FFF2-40B4-BE49-F238E27FC236}">
                  <a16:creationId xmlns:a16="http://schemas.microsoft.com/office/drawing/2014/main" id="{B697240C-DF47-2FD5-E6B3-3B0295EC94F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2" y="1617"/>
              <a:ext cx="10030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docshape4">
              <a:extLst>
                <a:ext uri="{FF2B5EF4-FFF2-40B4-BE49-F238E27FC236}">
                  <a16:creationId xmlns:a16="http://schemas.microsoft.com/office/drawing/2014/main" id="{CB2B6212-CA9C-9695-27D6-1F2D5943921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8" y="1435"/>
              <a:ext cx="468" cy="468"/>
            </a:xfrm>
            <a:custGeom>
              <a:avLst/>
              <a:gdLst>
                <a:gd name="T0" fmla="+- 0 3242 3009"/>
                <a:gd name="T1" fmla="*/ T0 w 468"/>
                <a:gd name="T2" fmla="+- 0 1436 1436"/>
                <a:gd name="T3" fmla="*/ 1436 h 468"/>
                <a:gd name="T4" fmla="+- 0 3168 3009"/>
                <a:gd name="T5" fmla="*/ T4 w 468"/>
                <a:gd name="T6" fmla="+- 0 1448 1436"/>
                <a:gd name="T7" fmla="*/ 1448 h 468"/>
                <a:gd name="T8" fmla="+- 0 3104 3009"/>
                <a:gd name="T9" fmla="*/ T8 w 468"/>
                <a:gd name="T10" fmla="+- 0 1481 1436"/>
                <a:gd name="T11" fmla="*/ 1481 h 468"/>
                <a:gd name="T12" fmla="+- 0 3054 3009"/>
                <a:gd name="T13" fmla="*/ T12 w 468"/>
                <a:gd name="T14" fmla="+- 0 1531 1436"/>
                <a:gd name="T15" fmla="*/ 1531 h 468"/>
                <a:gd name="T16" fmla="+- 0 3020 3009"/>
                <a:gd name="T17" fmla="*/ T16 w 468"/>
                <a:gd name="T18" fmla="+- 0 1595 1436"/>
                <a:gd name="T19" fmla="*/ 1595 h 468"/>
                <a:gd name="T20" fmla="+- 0 3009 3009"/>
                <a:gd name="T21" fmla="*/ T20 w 468"/>
                <a:gd name="T22" fmla="+- 0 1669 1436"/>
                <a:gd name="T23" fmla="*/ 1669 h 468"/>
                <a:gd name="T24" fmla="+- 0 3020 3009"/>
                <a:gd name="T25" fmla="*/ T24 w 468"/>
                <a:gd name="T26" fmla="+- 0 1743 1436"/>
                <a:gd name="T27" fmla="*/ 1743 h 468"/>
                <a:gd name="T28" fmla="+- 0 3054 3009"/>
                <a:gd name="T29" fmla="*/ T28 w 468"/>
                <a:gd name="T30" fmla="+- 0 1807 1436"/>
                <a:gd name="T31" fmla="*/ 1807 h 468"/>
                <a:gd name="T32" fmla="+- 0 3104 3009"/>
                <a:gd name="T33" fmla="*/ T32 w 468"/>
                <a:gd name="T34" fmla="+- 0 1858 1436"/>
                <a:gd name="T35" fmla="*/ 1858 h 468"/>
                <a:gd name="T36" fmla="+- 0 3168 3009"/>
                <a:gd name="T37" fmla="*/ T36 w 468"/>
                <a:gd name="T38" fmla="+- 0 1891 1436"/>
                <a:gd name="T39" fmla="*/ 1891 h 468"/>
                <a:gd name="T40" fmla="+- 0 3242 3009"/>
                <a:gd name="T41" fmla="*/ T40 w 468"/>
                <a:gd name="T42" fmla="+- 0 1903 1436"/>
                <a:gd name="T43" fmla="*/ 1903 h 468"/>
                <a:gd name="T44" fmla="+- 0 3316 3009"/>
                <a:gd name="T45" fmla="*/ T44 w 468"/>
                <a:gd name="T46" fmla="+- 0 1891 1436"/>
                <a:gd name="T47" fmla="*/ 1891 h 468"/>
                <a:gd name="T48" fmla="+- 0 3380 3009"/>
                <a:gd name="T49" fmla="*/ T48 w 468"/>
                <a:gd name="T50" fmla="+- 0 1858 1436"/>
                <a:gd name="T51" fmla="*/ 1858 h 468"/>
                <a:gd name="T52" fmla="+- 0 3431 3009"/>
                <a:gd name="T53" fmla="*/ T52 w 468"/>
                <a:gd name="T54" fmla="+- 0 1807 1436"/>
                <a:gd name="T55" fmla="*/ 1807 h 468"/>
                <a:gd name="T56" fmla="+- 0 3464 3009"/>
                <a:gd name="T57" fmla="*/ T56 w 468"/>
                <a:gd name="T58" fmla="+- 0 1743 1436"/>
                <a:gd name="T59" fmla="*/ 1743 h 468"/>
                <a:gd name="T60" fmla="+- 0 3476 3009"/>
                <a:gd name="T61" fmla="*/ T60 w 468"/>
                <a:gd name="T62" fmla="+- 0 1669 1436"/>
                <a:gd name="T63" fmla="*/ 1669 h 468"/>
                <a:gd name="T64" fmla="+- 0 3464 3009"/>
                <a:gd name="T65" fmla="*/ T64 w 468"/>
                <a:gd name="T66" fmla="+- 0 1595 1436"/>
                <a:gd name="T67" fmla="*/ 1595 h 468"/>
                <a:gd name="T68" fmla="+- 0 3431 3009"/>
                <a:gd name="T69" fmla="*/ T68 w 468"/>
                <a:gd name="T70" fmla="+- 0 1531 1436"/>
                <a:gd name="T71" fmla="*/ 1531 h 468"/>
                <a:gd name="T72" fmla="+- 0 3380 3009"/>
                <a:gd name="T73" fmla="*/ T72 w 468"/>
                <a:gd name="T74" fmla="+- 0 1481 1436"/>
                <a:gd name="T75" fmla="*/ 1481 h 468"/>
                <a:gd name="T76" fmla="+- 0 3316 3009"/>
                <a:gd name="T77" fmla="*/ T76 w 468"/>
                <a:gd name="T78" fmla="+- 0 1448 1436"/>
                <a:gd name="T79" fmla="*/ 1448 h 468"/>
                <a:gd name="T80" fmla="+- 0 3242 3009"/>
                <a:gd name="T81" fmla="*/ T80 w 468"/>
                <a:gd name="T82" fmla="+- 0 1436 1436"/>
                <a:gd name="T83" fmla="*/ 1436 h 46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</a:cxnLst>
              <a:rect l="0" t="0" r="r" b="b"/>
              <a:pathLst>
                <a:path w="468" h="468">
                  <a:moveTo>
                    <a:pt x="233" y="0"/>
                  </a:moveTo>
                  <a:lnTo>
                    <a:pt x="159" y="12"/>
                  </a:lnTo>
                  <a:lnTo>
                    <a:pt x="95" y="45"/>
                  </a:lnTo>
                  <a:lnTo>
                    <a:pt x="45" y="95"/>
                  </a:lnTo>
                  <a:lnTo>
                    <a:pt x="11" y="159"/>
                  </a:lnTo>
                  <a:lnTo>
                    <a:pt x="0" y="233"/>
                  </a:lnTo>
                  <a:lnTo>
                    <a:pt x="11" y="307"/>
                  </a:lnTo>
                  <a:lnTo>
                    <a:pt x="45" y="371"/>
                  </a:lnTo>
                  <a:lnTo>
                    <a:pt x="95" y="422"/>
                  </a:lnTo>
                  <a:lnTo>
                    <a:pt x="159" y="455"/>
                  </a:lnTo>
                  <a:lnTo>
                    <a:pt x="233" y="467"/>
                  </a:lnTo>
                  <a:lnTo>
                    <a:pt x="307" y="455"/>
                  </a:lnTo>
                  <a:lnTo>
                    <a:pt x="371" y="422"/>
                  </a:lnTo>
                  <a:lnTo>
                    <a:pt x="422" y="371"/>
                  </a:lnTo>
                  <a:lnTo>
                    <a:pt x="455" y="307"/>
                  </a:lnTo>
                  <a:lnTo>
                    <a:pt x="467" y="233"/>
                  </a:lnTo>
                  <a:lnTo>
                    <a:pt x="455" y="159"/>
                  </a:lnTo>
                  <a:lnTo>
                    <a:pt x="422" y="95"/>
                  </a:lnTo>
                  <a:lnTo>
                    <a:pt x="371" y="45"/>
                  </a:lnTo>
                  <a:lnTo>
                    <a:pt x="307" y="12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132080" tIns="66040" rIns="132080" bIns="66040" anchor="t" anchorCtr="0" upright="1">
              <a:noAutofit/>
            </a:bodyPr>
            <a:lstStyle/>
            <a:p>
              <a:pPr algn="ctr"/>
              <a:endParaRPr lang="fr-FR" sz="2600"/>
            </a:p>
          </p:txBody>
        </p:sp>
        <p:pic>
          <p:nvPicPr>
            <p:cNvPr id="11" name="docshape5">
              <a:extLst>
                <a:ext uri="{FF2B5EF4-FFF2-40B4-BE49-F238E27FC236}">
                  <a16:creationId xmlns:a16="http://schemas.microsoft.com/office/drawing/2014/main" id="{A8061B91-B005-AFEB-63B4-DC5D64B643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6" y="1523"/>
              <a:ext cx="292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docshape6">
              <a:extLst>
                <a:ext uri="{FF2B5EF4-FFF2-40B4-BE49-F238E27FC236}">
                  <a16:creationId xmlns:a16="http://schemas.microsoft.com/office/drawing/2014/main" id="{3FD7F24E-233C-C07D-86B3-0A7DEBB50C4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7" y="1435"/>
              <a:ext cx="468" cy="468"/>
            </a:xfrm>
            <a:custGeom>
              <a:avLst/>
              <a:gdLst>
                <a:gd name="T0" fmla="+- 0 5441 5208"/>
                <a:gd name="T1" fmla="*/ T0 w 468"/>
                <a:gd name="T2" fmla="+- 0 1436 1436"/>
                <a:gd name="T3" fmla="*/ 1436 h 468"/>
                <a:gd name="T4" fmla="+- 0 5367 5208"/>
                <a:gd name="T5" fmla="*/ T4 w 468"/>
                <a:gd name="T6" fmla="+- 0 1448 1436"/>
                <a:gd name="T7" fmla="*/ 1448 h 468"/>
                <a:gd name="T8" fmla="+- 0 5303 5208"/>
                <a:gd name="T9" fmla="*/ T8 w 468"/>
                <a:gd name="T10" fmla="+- 0 1481 1436"/>
                <a:gd name="T11" fmla="*/ 1481 h 468"/>
                <a:gd name="T12" fmla="+- 0 5253 5208"/>
                <a:gd name="T13" fmla="*/ T12 w 468"/>
                <a:gd name="T14" fmla="+- 0 1531 1436"/>
                <a:gd name="T15" fmla="*/ 1531 h 468"/>
                <a:gd name="T16" fmla="+- 0 5220 5208"/>
                <a:gd name="T17" fmla="*/ T16 w 468"/>
                <a:gd name="T18" fmla="+- 0 1595 1436"/>
                <a:gd name="T19" fmla="*/ 1595 h 468"/>
                <a:gd name="T20" fmla="+- 0 5208 5208"/>
                <a:gd name="T21" fmla="*/ T20 w 468"/>
                <a:gd name="T22" fmla="+- 0 1669 1436"/>
                <a:gd name="T23" fmla="*/ 1669 h 468"/>
                <a:gd name="T24" fmla="+- 0 5220 5208"/>
                <a:gd name="T25" fmla="*/ T24 w 468"/>
                <a:gd name="T26" fmla="+- 0 1743 1436"/>
                <a:gd name="T27" fmla="*/ 1743 h 468"/>
                <a:gd name="T28" fmla="+- 0 5253 5208"/>
                <a:gd name="T29" fmla="*/ T28 w 468"/>
                <a:gd name="T30" fmla="+- 0 1807 1436"/>
                <a:gd name="T31" fmla="*/ 1807 h 468"/>
                <a:gd name="T32" fmla="+- 0 5303 5208"/>
                <a:gd name="T33" fmla="*/ T32 w 468"/>
                <a:gd name="T34" fmla="+- 0 1858 1436"/>
                <a:gd name="T35" fmla="*/ 1858 h 468"/>
                <a:gd name="T36" fmla="+- 0 5367 5208"/>
                <a:gd name="T37" fmla="*/ T36 w 468"/>
                <a:gd name="T38" fmla="+- 0 1891 1436"/>
                <a:gd name="T39" fmla="*/ 1891 h 468"/>
                <a:gd name="T40" fmla="+- 0 5441 5208"/>
                <a:gd name="T41" fmla="*/ T40 w 468"/>
                <a:gd name="T42" fmla="+- 0 1903 1436"/>
                <a:gd name="T43" fmla="*/ 1903 h 468"/>
                <a:gd name="T44" fmla="+- 0 5515 5208"/>
                <a:gd name="T45" fmla="*/ T44 w 468"/>
                <a:gd name="T46" fmla="+- 0 1891 1436"/>
                <a:gd name="T47" fmla="*/ 1891 h 468"/>
                <a:gd name="T48" fmla="+- 0 5579 5208"/>
                <a:gd name="T49" fmla="*/ T48 w 468"/>
                <a:gd name="T50" fmla="+- 0 1858 1436"/>
                <a:gd name="T51" fmla="*/ 1858 h 468"/>
                <a:gd name="T52" fmla="+- 0 5630 5208"/>
                <a:gd name="T53" fmla="*/ T52 w 468"/>
                <a:gd name="T54" fmla="+- 0 1807 1436"/>
                <a:gd name="T55" fmla="*/ 1807 h 468"/>
                <a:gd name="T56" fmla="+- 0 5663 5208"/>
                <a:gd name="T57" fmla="*/ T56 w 468"/>
                <a:gd name="T58" fmla="+- 0 1743 1436"/>
                <a:gd name="T59" fmla="*/ 1743 h 468"/>
                <a:gd name="T60" fmla="+- 0 5675 5208"/>
                <a:gd name="T61" fmla="*/ T60 w 468"/>
                <a:gd name="T62" fmla="+- 0 1669 1436"/>
                <a:gd name="T63" fmla="*/ 1669 h 468"/>
                <a:gd name="T64" fmla="+- 0 5663 5208"/>
                <a:gd name="T65" fmla="*/ T64 w 468"/>
                <a:gd name="T66" fmla="+- 0 1595 1436"/>
                <a:gd name="T67" fmla="*/ 1595 h 468"/>
                <a:gd name="T68" fmla="+- 0 5630 5208"/>
                <a:gd name="T69" fmla="*/ T68 w 468"/>
                <a:gd name="T70" fmla="+- 0 1531 1436"/>
                <a:gd name="T71" fmla="*/ 1531 h 468"/>
                <a:gd name="T72" fmla="+- 0 5579 5208"/>
                <a:gd name="T73" fmla="*/ T72 w 468"/>
                <a:gd name="T74" fmla="+- 0 1481 1436"/>
                <a:gd name="T75" fmla="*/ 1481 h 468"/>
                <a:gd name="T76" fmla="+- 0 5515 5208"/>
                <a:gd name="T77" fmla="*/ T76 w 468"/>
                <a:gd name="T78" fmla="+- 0 1448 1436"/>
                <a:gd name="T79" fmla="*/ 1448 h 468"/>
                <a:gd name="T80" fmla="+- 0 5441 5208"/>
                <a:gd name="T81" fmla="*/ T80 w 468"/>
                <a:gd name="T82" fmla="+- 0 1436 1436"/>
                <a:gd name="T83" fmla="*/ 1436 h 46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</a:cxnLst>
              <a:rect l="0" t="0" r="r" b="b"/>
              <a:pathLst>
                <a:path w="468" h="468">
                  <a:moveTo>
                    <a:pt x="233" y="0"/>
                  </a:moveTo>
                  <a:lnTo>
                    <a:pt x="159" y="12"/>
                  </a:lnTo>
                  <a:lnTo>
                    <a:pt x="95" y="45"/>
                  </a:lnTo>
                  <a:lnTo>
                    <a:pt x="45" y="95"/>
                  </a:lnTo>
                  <a:lnTo>
                    <a:pt x="12" y="159"/>
                  </a:lnTo>
                  <a:lnTo>
                    <a:pt x="0" y="233"/>
                  </a:lnTo>
                  <a:lnTo>
                    <a:pt x="12" y="307"/>
                  </a:lnTo>
                  <a:lnTo>
                    <a:pt x="45" y="371"/>
                  </a:lnTo>
                  <a:lnTo>
                    <a:pt x="95" y="422"/>
                  </a:lnTo>
                  <a:lnTo>
                    <a:pt x="159" y="455"/>
                  </a:lnTo>
                  <a:lnTo>
                    <a:pt x="233" y="467"/>
                  </a:lnTo>
                  <a:lnTo>
                    <a:pt x="307" y="455"/>
                  </a:lnTo>
                  <a:lnTo>
                    <a:pt x="371" y="422"/>
                  </a:lnTo>
                  <a:lnTo>
                    <a:pt x="422" y="371"/>
                  </a:lnTo>
                  <a:lnTo>
                    <a:pt x="455" y="307"/>
                  </a:lnTo>
                  <a:lnTo>
                    <a:pt x="467" y="233"/>
                  </a:lnTo>
                  <a:lnTo>
                    <a:pt x="455" y="159"/>
                  </a:lnTo>
                  <a:lnTo>
                    <a:pt x="422" y="95"/>
                  </a:lnTo>
                  <a:lnTo>
                    <a:pt x="371" y="45"/>
                  </a:lnTo>
                  <a:lnTo>
                    <a:pt x="307" y="12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132080" tIns="66040" rIns="132080" bIns="66040" anchor="t" anchorCtr="0" upright="1">
              <a:noAutofit/>
            </a:bodyPr>
            <a:lstStyle/>
            <a:p>
              <a:pPr algn="ctr"/>
              <a:endParaRPr lang="fr-FR" sz="2600"/>
            </a:p>
          </p:txBody>
        </p:sp>
        <p:pic>
          <p:nvPicPr>
            <p:cNvPr id="13" name="docshape7">
              <a:extLst>
                <a:ext uri="{FF2B5EF4-FFF2-40B4-BE49-F238E27FC236}">
                  <a16:creationId xmlns:a16="http://schemas.microsoft.com/office/drawing/2014/main" id="{743FBCB8-D4FD-7AE7-6E69-B5AC1626059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5" y="1523"/>
              <a:ext cx="292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docshape8">
              <a:extLst>
                <a:ext uri="{FF2B5EF4-FFF2-40B4-BE49-F238E27FC236}">
                  <a16:creationId xmlns:a16="http://schemas.microsoft.com/office/drawing/2014/main" id="{63D7E782-75E0-A025-5C64-44D6B54891FB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9" y="1435"/>
              <a:ext cx="468" cy="468"/>
            </a:xfrm>
            <a:custGeom>
              <a:avLst/>
              <a:gdLst>
                <a:gd name="T0" fmla="+- 0 6713 6479"/>
                <a:gd name="T1" fmla="*/ T0 w 468"/>
                <a:gd name="T2" fmla="+- 0 1436 1436"/>
                <a:gd name="T3" fmla="*/ 1436 h 468"/>
                <a:gd name="T4" fmla="+- 0 6639 6479"/>
                <a:gd name="T5" fmla="*/ T4 w 468"/>
                <a:gd name="T6" fmla="+- 0 1448 1436"/>
                <a:gd name="T7" fmla="*/ 1448 h 468"/>
                <a:gd name="T8" fmla="+- 0 6575 6479"/>
                <a:gd name="T9" fmla="*/ T8 w 468"/>
                <a:gd name="T10" fmla="+- 0 1481 1436"/>
                <a:gd name="T11" fmla="*/ 1481 h 468"/>
                <a:gd name="T12" fmla="+- 0 6524 6479"/>
                <a:gd name="T13" fmla="*/ T12 w 468"/>
                <a:gd name="T14" fmla="+- 0 1531 1436"/>
                <a:gd name="T15" fmla="*/ 1531 h 468"/>
                <a:gd name="T16" fmla="+- 0 6491 6479"/>
                <a:gd name="T17" fmla="*/ T16 w 468"/>
                <a:gd name="T18" fmla="+- 0 1595 1436"/>
                <a:gd name="T19" fmla="*/ 1595 h 468"/>
                <a:gd name="T20" fmla="+- 0 6479 6479"/>
                <a:gd name="T21" fmla="*/ T20 w 468"/>
                <a:gd name="T22" fmla="+- 0 1669 1436"/>
                <a:gd name="T23" fmla="*/ 1669 h 468"/>
                <a:gd name="T24" fmla="+- 0 6491 6479"/>
                <a:gd name="T25" fmla="*/ T24 w 468"/>
                <a:gd name="T26" fmla="+- 0 1743 1436"/>
                <a:gd name="T27" fmla="*/ 1743 h 468"/>
                <a:gd name="T28" fmla="+- 0 6524 6479"/>
                <a:gd name="T29" fmla="*/ T28 w 468"/>
                <a:gd name="T30" fmla="+- 0 1807 1436"/>
                <a:gd name="T31" fmla="*/ 1807 h 468"/>
                <a:gd name="T32" fmla="+- 0 6575 6479"/>
                <a:gd name="T33" fmla="*/ T32 w 468"/>
                <a:gd name="T34" fmla="+- 0 1858 1436"/>
                <a:gd name="T35" fmla="*/ 1858 h 468"/>
                <a:gd name="T36" fmla="+- 0 6639 6479"/>
                <a:gd name="T37" fmla="*/ T36 w 468"/>
                <a:gd name="T38" fmla="+- 0 1891 1436"/>
                <a:gd name="T39" fmla="*/ 1891 h 468"/>
                <a:gd name="T40" fmla="+- 0 6713 6479"/>
                <a:gd name="T41" fmla="*/ T40 w 468"/>
                <a:gd name="T42" fmla="+- 0 1903 1436"/>
                <a:gd name="T43" fmla="*/ 1903 h 468"/>
                <a:gd name="T44" fmla="+- 0 6787 6479"/>
                <a:gd name="T45" fmla="*/ T44 w 468"/>
                <a:gd name="T46" fmla="+- 0 1891 1436"/>
                <a:gd name="T47" fmla="*/ 1891 h 468"/>
                <a:gd name="T48" fmla="+- 0 6851 6479"/>
                <a:gd name="T49" fmla="*/ T48 w 468"/>
                <a:gd name="T50" fmla="+- 0 1858 1436"/>
                <a:gd name="T51" fmla="*/ 1858 h 468"/>
                <a:gd name="T52" fmla="+- 0 6901 6479"/>
                <a:gd name="T53" fmla="*/ T52 w 468"/>
                <a:gd name="T54" fmla="+- 0 1807 1436"/>
                <a:gd name="T55" fmla="*/ 1807 h 468"/>
                <a:gd name="T56" fmla="+- 0 6934 6479"/>
                <a:gd name="T57" fmla="*/ T56 w 468"/>
                <a:gd name="T58" fmla="+- 0 1743 1436"/>
                <a:gd name="T59" fmla="*/ 1743 h 468"/>
                <a:gd name="T60" fmla="+- 0 6946 6479"/>
                <a:gd name="T61" fmla="*/ T60 w 468"/>
                <a:gd name="T62" fmla="+- 0 1669 1436"/>
                <a:gd name="T63" fmla="*/ 1669 h 468"/>
                <a:gd name="T64" fmla="+- 0 6934 6479"/>
                <a:gd name="T65" fmla="*/ T64 w 468"/>
                <a:gd name="T66" fmla="+- 0 1595 1436"/>
                <a:gd name="T67" fmla="*/ 1595 h 468"/>
                <a:gd name="T68" fmla="+- 0 6901 6479"/>
                <a:gd name="T69" fmla="*/ T68 w 468"/>
                <a:gd name="T70" fmla="+- 0 1531 1436"/>
                <a:gd name="T71" fmla="*/ 1531 h 468"/>
                <a:gd name="T72" fmla="+- 0 6851 6479"/>
                <a:gd name="T73" fmla="*/ T72 w 468"/>
                <a:gd name="T74" fmla="+- 0 1481 1436"/>
                <a:gd name="T75" fmla="*/ 1481 h 468"/>
                <a:gd name="T76" fmla="+- 0 6787 6479"/>
                <a:gd name="T77" fmla="*/ T76 w 468"/>
                <a:gd name="T78" fmla="+- 0 1448 1436"/>
                <a:gd name="T79" fmla="*/ 1448 h 468"/>
                <a:gd name="T80" fmla="+- 0 6713 6479"/>
                <a:gd name="T81" fmla="*/ T80 w 468"/>
                <a:gd name="T82" fmla="+- 0 1436 1436"/>
                <a:gd name="T83" fmla="*/ 1436 h 46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</a:cxnLst>
              <a:rect l="0" t="0" r="r" b="b"/>
              <a:pathLst>
                <a:path w="468" h="468">
                  <a:moveTo>
                    <a:pt x="234" y="0"/>
                  </a:moveTo>
                  <a:lnTo>
                    <a:pt x="160" y="12"/>
                  </a:lnTo>
                  <a:lnTo>
                    <a:pt x="96" y="45"/>
                  </a:lnTo>
                  <a:lnTo>
                    <a:pt x="45" y="95"/>
                  </a:lnTo>
                  <a:lnTo>
                    <a:pt x="12" y="159"/>
                  </a:lnTo>
                  <a:lnTo>
                    <a:pt x="0" y="233"/>
                  </a:lnTo>
                  <a:lnTo>
                    <a:pt x="12" y="307"/>
                  </a:lnTo>
                  <a:lnTo>
                    <a:pt x="45" y="371"/>
                  </a:lnTo>
                  <a:lnTo>
                    <a:pt x="96" y="422"/>
                  </a:lnTo>
                  <a:lnTo>
                    <a:pt x="160" y="455"/>
                  </a:lnTo>
                  <a:lnTo>
                    <a:pt x="234" y="467"/>
                  </a:lnTo>
                  <a:lnTo>
                    <a:pt x="308" y="455"/>
                  </a:lnTo>
                  <a:lnTo>
                    <a:pt x="372" y="422"/>
                  </a:lnTo>
                  <a:lnTo>
                    <a:pt x="422" y="371"/>
                  </a:lnTo>
                  <a:lnTo>
                    <a:pt x="455" y="307"/>
                  </a:lnTo>
                  <a:lnTo>
                    <a:pt x="467" y="233"/>
                  </a:lnTo>
                  <a:lnTo>
                    <a:pt x="455" y="159"/>
                  </a:lnTo>
                  <a:lnTo>
                    <a:pt x="422" y="95"/>
                  </a:lnTo>
                  <a:lnTo>
                    <a:pt x="372" y="45"/>
                  </a:lnTo>
                  <a:lnTo>
                    <a:pt x="308" y="12"/>
                  </a:lnTo>
                  <a:lnTo>
                    <a:pt x="23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132080" tIns="66040" rIns="132080" bIns="66040" anchor="t" anchorCtr="0" upright="1">
              <a:noAutofit/>
            </a:bodyPr>
            <a:lstStyle/>
            <a:p>
              <a:pPr algn="ctr"/>
              <a:endParaRPr lang="fr-FR" sz="2600"/>
            </a:p>
          </p:txBody>
        </p:sp>
        <p:pic>
          <p:nvPicPr>
            <p:cNvPr id="15" name="docshape9">
              <a:extLst>
                <a:ext uri="{FF2B5EF4-FFF2-40B4-BE49-F238E27FC236}">
                  <a16:creationId xmlns:a16="http://schemas.microsoft.com/office/drawing/2014/main" id="{9FF1E460-586E-2916-ED49-ADFF6566339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66" y="1523"/>
              <a:ext cx="292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docshape10">
              <a:extLst>
                <a:ext uri="{FF2B5EF4-FFF2-40B4-BE49-F238E27FC236}">
                  <a16:creationId xmlns:a16="http://schemas.microsoft.com/office/drawing/2014/main" id="{DFCE60D2-0511-CEF6-6B9C-4C060C072A4D}"/>
                </a:ext>
              </a:extLst>
            </p:cNvPr>
            <p:cNvSpPr>
              <a:spLocks/>
            </p:cNvSpPr>
            <p:nvPr/>
          </p:nvSpPr>
          <p:spPr bwMode="auto">
            <a:xfrm>
              <a:off x="9133" y="1435"/>
              <a:ext cx="468" cy="468"/>
            </a:xfrm>
            <a:custGeom>
              <a:avLst/>
              <a:gdLst>
                <a:gd name="T0" fmla="+- 0 9367 9133"/>
                <a:gd name="T1" fmla="*/ T0 w 468"/>
                <a:gd name="T2" fmla="+- 0 1436 1436"/>
                <a:gd name="T3" fmla="*/ 1436 h 468"/>
                <a:gd name="T4" fmla="+- 0 9293 9133"/>
                <a:gd name="T5" fmla="*/ T4 w 468"/>
                <a:gd name="T6" fmla="+- 0 1448 1436"/>
                <a:gd name="T7" fmla="*/ 1448 h 468"/>
                <a:gd name="T8" fmla="+- 0 9229 9133"/>
                <a:gd name="T9" fmla="*/ T8 w 468"/>
                <a:gd name="T10" fmla="+- 0 1481 1436"/>
                <a:gd name="T11" fmla="*/ 1481 h 468"/>
                <a:gd name="T12" fmla="+- 0 9178 9133"/>
                <a:gd name="T13" fmla="*/ T12 w 468"/>
                <a:gd name="T14" fmla="+- 0 1531 1436"/>
                <a:gd name="T15" fmla="*/ 1531 h 468"/>
                <a:gd name="T16" fmla="+- 0 9145 9133"/>
                <a:gd name="T17" fmla="*/ T16 w 468"/>
                <a:gd name="T18" fmla="+- 0 1595 1436"/>
                <a:gd name="T19" fmla="*/ 1595 h 468"/>
                <a:gd name="T20" fmla="+- 0 9133 9133"/>
                <a:gd name="T21" fmla="*/ T20 w 468"/>
                <a:gd name="T22" fmla="+- 0 1669 1436"/>
                <a:gd name="T23" fmla="*/ 1669 h 468"/>
                <a:gd name="T24" fmla="+- 0 9145 9133"/>
                <a:gd name="T25" fmla="*/ T24 w 468"/>
                <a:gd name="T26" fmla="+- 0 1743 1436"/>
                <a:gd name="T27" fmla="*/ 1743 h 468"/>
                <a:gd name="T28" fmla="+- 0 9178 9133"/>
                <a:gd name="T29" fmla="*/ T28 w 468"/>
                <a:gd name="T30" fmla="+- 0 1807 1436"/>
                <a:gd name="T31" fmla="*/ 1807 h 468"/>
                <a:gd name="T32" fmla="+- 0 9229 9133"/>
                <a:gd name="T33" fmla="*/ T32 w 468"/>
                <a:gd name="T34" fmla="+- 0 1858 1436"/>
                <a:gd name="T35" fmla="*/ 1858 h 468"/>
                <a:gd name="T36" fmla="+- 0 9293 9133"/>
                <a:gd name="T37" fmla="*/ T36 w 468"/>
                <a:gd name="T38" fmla="+- 0 1891 1436"/>
                <a:gd name="T39" fmla="*/ 1891 h 468"/>
                <a:gd name="T40" fmla="+- 0 9367 9133"/>
                <a:gd name="T41" fmla="*/ T40 w 468"/>
                <a:gd name="T42" fmla="+- 0 1903 1436"/>
                <a:gd name="T43" fmla="*/ 1903 h 468"/>
                <a:gd name="T44" fmla="+- 0 9441 9133"/>
                <a:gd name="T45" fmla="*/ T44 w 468"/>
                <a:gd name="T46" fmla="+- 0 1891 1436"/>
                <a:gd name="T47" fmla="*/ 1891 h 468"/>
                <a:gd name="T48" fmla="+- 0 9505 9133"/>
                <a:gd name="T49" fmla="*/ T48 w 468"/>
                <a:gd name="T50" fmla="+- 0 1858 1436"/>
                <a:gd name="T51" fmla="*/ 1858 h 468"/>
                <a:gd name="T52" fmla="+- 0 9555 9133"/>
                <a:gd name="T53" fmla="*/ T52 w 468"/>
                <a:gd name="T54" fmla="+- 0 1807 1436"/>
                <a:gd name="T55" fmla="*/ 1807 h 468"/>
                <a:gd name="T56" fmla="+- 0 9588 9133"/>
                <a:gd name="T57" fmla="*/ T56 w 468"/>
                <a:gd name="T58" fmla="+- 0 1743 1436"/>
                <a:gd name="T59" fmla="*/ 1743 h 468"/>
                <a:gd name="T60" fmla="+- 0 9600 9133"/>
                <a:gd name="T61" fmla="*/ T60 w 468"/>
                <a:gd name="T62" fmla="+- 0 1669 1436"/>
                <a:gd name="T63" fmla="*/ 1669 h 468"/>
                <a:gd name="T64" fmla="+- 0 9588 9133"/>
                <a:gd name="T65" fmla="*/ T64 w 468"/>
                <a:gd name="T66" fmla="+- 0 1595 1436"/>
                <a:gd name="T67" fmla="*/ 1595 h 468"/>
                <a:gd name="T68" fmla="+- 0 9555 9133"/>
                <a:gd name="T69" fmla="*/ T68 w 468"/>
                <a:gd name="T70" fmla="+- 0 1531 1436"/>
                <a:gd name="T71" fmla="*/ 1531 h 468"/>
                <a:gd name="T72" fmla="+- 0 9505 9133"/>
                <a:gd name="T73" fmla="*/ T72 w 468"/>
                <a:gd name="T74" fmla="+- 0 1481 1436"/>
                <a:gd name="T75" fmla="*/ 1481 h 468"/>
                <a:gd name="T76" fmla="+- 0 9441 9133"/>
                <a:gd name="T77" fmla="*/ T76 w 468"/>
                <a:gd name="T78" fmla="+- 0 1448 1436"/>
                <a:gd name="T79" fmla="*/ 1448 h 468"/>
                <a:gd name="T80" fmla="+- 0 9367 9133"/>
                <a:gd name="T81" fmla="*/ T80 w 468"/>
                <a:gd name="T82" fmla="+- 0 1436 1436"/>
                <a:gd name="T83" fmla="*/ 1436 h 46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</a:cxnLst>
              <a:rect l="0" t="0" r="r" b="b"/>
              <a:pathLst>
                <a:path w="468" h="468">
                  <a:moveTo>
                    <a:pt x="234" y="0"/>
                  </a:moveTo>
                  <a:lnTo>
                    <a:pt x="160" y="12"/>
                  </a:lnTo>
                  <a:lnTo>
                    <a:pt x="96" y="45"/>
                  </a:lnTo>
                  <a:lnTo>
                    <a:pt x="45" y="95"/>
                  </a:lnTo>
                  <a:lnTo>
                    <a:pt x="12" y="159"/>
                  </a:lnTo>
                  <a:lnTo>
                    <a:pt x="0" y="233"/>
                  </a:lnTo>
                  <a:lnTo>
                    <a:pt x="12" y="307"/>
                  </a:lnTo>
                  <a:lnTo>
                    <a:pt x="45" y="371"/>
                  </a:lnTo>
                  <a:lnTo>
                    <a:pt x="96" y="422"/>
                  </a:lnTo>
                  <a:lnTo>
                    <a:pt x="160" y="455"/>
                  </a:lnTo>
                  <a:lnTo>
                    <a:pt x="234" y="467"/>
                  </a:lnTo>
                  <a:lnTo>
                    <a:pt x="308" y="455"/>
                  </a:lnTo>
                  <a:lnTo>
                    <a:pt x="372" y="422"/>
                  </a:lnTo>
                  <a:lnTo>
                    <a:pt x="422" y="371"/>
                  </a:lnTo>
                  <a:lnTo>
                    <a:pt x="455" y="307"/>
                  </a:lnTo>
                  <a:lnTo>
                    <a:pt x="467" y="233"/>
                  </a:lnTo>
                  <a:lnTo>
                    <a:pt x="455" y="159"/>
                  </a:lnTo>
                  <a:lnTo>
                    <a:pt x="422" y="95"/>
                  </a:lnTo>
                  <a:lnTo>
                    <a:pt x="372" y="45"/>
                  </a:lnTo>
                  <a:lnTo>
                    <a:pt x="308" y="12"/>
                  </a:lnTo>
                  <a:lnTo>
                    <a:pt x="23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132080" tIns="66040" rIns="132080" bIns="66040" anchor="t" anchorCtr="0" upright="1">
              <a:noAutofit/>
            </a:bodyPr>
            <a:lstStyle/>
            <a:p>
              <a:pPr algn="ctr"/>
              <a:endParaRPr lang="fr-FR" sz="2600"/>
            </a:p>
          </p:txBody>
        </p:sp>
        <p:pic>
          <p:nvPicPr>
            <p:cNvPr id="17" name="docshape11">
              <a:extLst>
                <a:ext uri="{FF2B5EF4-FFF2-40B4-BE49-F238E27FC236}">
                  <a16:creationId xmlns:a16="http://schemas.microsoft.com/office/drawing/2014/main" id="{4E7EED44-7352-A2F9-A617-067CC89A0A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20" y="1523"/>
              <a:ext cx="292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docshape12">
              <a:extLst>
                <a:ext uri="{FF2B5EF4-FFF2-40B4-BE49-F238E27FC236}">
                  <a16:creationId xmlns:a16="http://schemas.microsoft.com/office/drawing/2014/main" id="{5C6BD58F-64FF-4451-47C2-4670FAC82D2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8" y="1588"/>
              <a:ext cx="6199" cy="162"/>
            </a:xfrm>
            <a:custGeom>
              <a:avLst/>
              <a:gdLst>
                <a:gd name="T0" fmla="+- 0 3299 3219"/>
                <a:gd name="T1" fmla="*/ T0 w 6199"/>
                <a:gd name="T2" fmla="+- 0 1669 1589"/>
                <a:gd name="T3" fmla="*/ 1669 h 162"/>
                <a:gd name="T4" fmla="+- 0 3219 3219"/>
                <a:gd name="T5" fmla="*/ T4 w 6199"/>
                <a:gd name="T6" fmla="+- 0 1589 1589"/>
                <a:gd name="T7" fmla="*/ 1589 h 162"/>
                <a:gd name="T8" fmla="+- 0 3219 3219"/>
                <a:gd name="T9" fmla="*/ T8 w 6199"/>
                <a:gd name="T10" fmla="+- 0 1750 1589"/>
                <a:gd name="T11" fmla="*/ 1750 h 162"/>
                <a:gd name="T12" fmla="+- 0 3299 3219"/>
                <a:gd name="T13" fmla="*/ T12 w 6199"/>
                <a:gd name="T14" fmla="+- 0 1669 1589"/>
                <a:gd name="T15" fmla="*/ 1669 h 162"/>
                <a:gd name="T16" fmla="+- 0 5492 3219"/>
                <a:gd name="T17" fmla="*/ T16 w 6199"/>
                <a:gd name="T18" fmla="+- 0 1669 1589"/>
                <a:gd name="T19" fmla="*/ 1669 h 162"/>
                <a:gd name="T20" fmla="+- 0 5411 3219"/>
                <a:gd name="T21" fmla="*/ T20 w 6199"/>
                <a:gd name="T22" fmla="+- 0 1589 1589"/>
                <a:gd name="T23" fmla="*/ 1589 h 162"/>
                <a:gd name="T24" fmla="+- 0 5411 3219"/>
                <a:gd name="T25" fmla="*/ T24 w 6199"/>
                <a:gd name="T26" fmla="+- 0 1750 1589"/>
                <a:gd name="T27" fmla="*/ 1750 h 162"/>
                <a:gd name="T28" fmla="+- 0 5492 3219"/>
                <a:gd name="T29" fmla="*/ T28 w 6199"/>
                <a:gd name="T30" fmla="+- 0 1669 1589"/>
                <a:gd name="T31" fmla="*/ 1669 h 162"/>
                <a:gd name="T32" fmla="+- 0 6764 3219"/>
                <a:gd name="T33" fmla="*/ T32 w 6199"/>
                <a:gd name="T34" fmla="+- 0 1669 1589"/>
                <a:gd name="T35" fmla="*/ 1669 h 162"/>
                <a:gd name="T36" fmla="+- 0 6684 3219"/>
                <a:gd name="T37" fmla="*/ T36 w 6199"/>
                <a:gd name="T38" fmla="+- 0 1589 1589"/>
                <a:gd name="T39" fmla="*/ 1589 h 162"/>
                <a:gd name="T40" fmla="+- 0 6684 3219"/>
                <a:gd name="T41" fmla="*/ T40 w 6199"/>
                <a:gd name="T42" fmla="+- 0 1750 1589"/>
                <a:gd name="T43" fmla="*/ 1750 h 162"/>
                <a:gd name="T44" fmla="+- 0 6764 3219"/>
                <a:gd name="T45" fmla="*/ T44 w 6199"/>
                <a:gd name="T46" fmla="+- 0 1669 1589"/>
                <a:gd name="T47" fmla="*/ 1669 h 162"/>
                <a:gd name="T48" fmla="+- 0 9417 3219"/>
                <a:gd name="T49" fmla="*/ T48 w 6199"/>
                <a:gd name="T50" fmla="+- 0 1669 1589"/>
                <a:gd name="T51" fmla="*/ 1669 h 162"/>
                <a:gd name="T52" fmla="+- 0 9336 3219"/>
                <a:gd name="T53" fmla="*/ T52 w 6199"/>
                <a:gd name="T54" fmla="+- 0 1589 1589"/>
                <a:gd name="T55" fmla="*/ 1589 h 162"/>
                <a:gd name="T56" fmla="+- 0 9336 3219"/>
                <a:gd name="T57" fmla="*/ T56 w 6199"/>
                <a:gd name="T58" fmla="+- 0 1750 1589"/>
                <a:gd name="T59" fmla="*/ 1750 h 162"/>
                <a:gd name="T60" fmla="+- 0 9417 3219"/>
                <a:gd name="T61" fmla="*/ T60 w 6199"/>
                <a:gd name="T62" fmla="+- 0 1669 1589"/>
                <a:gd name="T63" fmla="*/ 1669 h 16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</a:cxnLst>
              <a:rect l="0" t="0" r="r" b="b"/>
              <a:pathLst>
                <a:path w="6199" h="162">
                  <a:moveTo>
                    <a:pt x="80" y="80"/>
                  </a:moveTo>
                  <a:lnTo>
                    <a:pt x="0" y="0"/>
                  </a:lnTo>
                  <a:lnTo>
                    <a:pt x="0" y="161"/>
                  </a:lnTo>
                  <a:lnTo>
                    <a:pt x="80" y="80"/>
                  </a:lnTo>
                  <a:close/>
                  <a:moveTo>
                    <a:pt x="2273" y="80"/>
                  </a:moveTo>
                  <a:lnTo>
                    <a:pt x="2192" y="0"/>
                  </a:lnTo>
                  <a:lnTo>
                    <a:pt x="2192" y="161"/>
                  </a:lnTo>
                  <a:lnTo>
                    <a:pt x="2273" y="80"/>
                  </a:lnTo>
                  <a:close/>
                  <a:moveTo>
                    <a:pt x="3545" y="80"/>
                  </a:moveTo>
                  <a:lnTo>
                    <a:pt x="3465" y="0"/>
                  </a:lnTo>
                  <a:lnTo>
                    <a:pt x="3465" y="161"/>
                  </a:lnTo>
                  <a:lnTo>
                    <a:pt x="3545" y="80"/>
                  </a:lnTo>
                  <a:close/>
                  <a:moveTo>
                    <a:pt x="6198" y="80"/>
                  </a:moveTo>
                  <a:lnTo>
                    <a:pt x="6117" y="0"/>
                  </a:lnTo>
                  <a:lnTo>
                    <a:pt x="6117" y="161"/>
                  </a:lnTo>
                  <a:lnTo>
                    <a:pt x="6198" y="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132080" tIns="66040" rIns="132080" bIns="66040" anchor="t" anchorCtr="0" upright="1">
              <a:noAutofit/>
            </a:bodyPr>
            <a:lstStyle/>
            <a:p>
              <a:pPr algn="ctr"/>
              <a:endParaRPr lang="fr-FR" sz="2600"/>
            </a:p>
          </p:txBody>
        </p:sp>
        <p:sp>
          <p:nvSpPr>
            <p:cNvPr id="19" name="docshape13">
              <a:extLst>
                <a:ext uri="{FF2B5EF4-FFF2-40B4-BE49-F238E27FC236}">
                  <a16:creationId xmlns:a16="http://schemas.microsoft.com/office/drawing/2014/main" id="{32E51235-BB61-319B-334C-515AC37776E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4" y="866"/>
              <a:ext cx="234" cy="56"/>
            </a:xfrm>
            <a:custGeom>
              <a:avLst/>
              <a:gdLst>
                <a:gd name="T0" fmla="+- 0 4274 4045"/>
                <a:gd name="T1" fmla="*/ T0 w 234"/>
                <a:gd name="T2" fmla="+- 0 867 867"/>
                <a:gd name="T3" fmla="*/ 867 h 56"/>
                <a:gd name="T4" fmla="+- 0 4050 4045"/>
                <a:gd name="T5" fmla="*/ T4 w 234"/>
                <a:gd name="T6" fmla="+- 0 867 867"/>
                <a:gd name="T7" fmla="*/ 867 h 56"/>
                <a:gd name="T8" fmla="+- 0 4045 4045"/>
                <a:gd name="T9" fmla="*/ T8 w 234"/>
                <a:gd name="T10" fmla="+- 0 872 867"/>
                <a:gd name="T11" fmla="*/ 872 h 56"/>
                <a:gd name="T12" fmla="+- 0 4045 4045"/>
                <a:gd name="T13" fmla="*/ T12 w 234"/>
                <a:gd name="T14" fmla="+- 0 917 867"/>
                <a:gd name="T15" fmla="*/ 917 h 56"/>
                <a:gd name="T16" fmla="+- 0 4050 4045"/>
                <a:gd name="T17" fmla="*/ T16 w 234"/>
                <a:gd name="T18" fmla="+- 0 922 867"/>
                <a:gd name="T19" fmla="*/ 922 h 56"/>
                <a:gd name="T20" fmla="+- 0 4274 4045"/>
                <a:gd name="T21" fmla="*/ T20 w 234"/>
                <a:gd name="T22" fmla="+- 0 922 867"/>
                <a:gd name="T23" fmla="*/ 922 h 56"/>
                <a:gd name="T24" fmla="+- 0 4279 4045"/>
                <a:gd name="T25" fmla="*/ T24 w 234"/>
                <a:gd name="T26" fmla="+- 0 917 867"/>
                <a:gd name="T27" fmla="*/ 917 h 56"/>
                <a:gd name="T28" fmla="+- 0 4279 4045"/>
                <a:gd name="T29" fmla="*/ T28 w 234"/>
                <a:gd name="T30" fmla="+- 0 911 867"/>
                <a:gd name="T31" fmla="*/ 911 h 56"/>
                <a:gd name="T32" fmla="+- 0 4279 4045"/>
                <a:gd name="T33" fmla="*/ T32 w 234"/>
                <a:gd name="T34" fmla="+- 0 872 867"/>
                <a:gd name="T35" fmla="*/ 872 h 56"/>
                <a:gd name="T36" fmla="+- 0 4274 4045"/>
                <a:gd name="T37" fmla="*/ T36 w 234"/>
                <a:gd name="T38" fmla="+- 0 867 867"/>
                <a:gd name="T39" fmla="*/ 867 h 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</a:cxnLst>
              <a:rect l="0" t="0" r="r" b="b"/>
              <a:pathLst>
                <a:path w="234" h="56">
                  <a:moveTo>
                    <a:pt x="229" y="0"/>
                  </a:moveTo>
                  <a:lnTo>
                    <a:pt x="5" y="0"/>
                  </a:lnTo>
                  <a:lnTo>
                    <a:pt x="0" y="5"/>
                  </a:lnTo>
                  <a:lnTo>
                    <a:pt x="0" y="50"/>
                  </a:lnTo>
                  <a:lnTo>
                    <a:pt x="5" y="55"/>
                  </a:lnTo>
                  <a:lnTo>
                    <a:pt x="229" y="55"/>
                  </a:lnTo>
                  <a:lnTo>
                    <a:pt x="234" y="50"/>
                  </a:lnTo>
                  <a:lnTo>
                    <a:pt x="234" y="44"/>
                  </a:lnTo>
                  <a:lnTo>
                    <a:pt x="234" y="5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rgbClr val="FCB1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132080" tIns="66040" rIns="132080" bIns="66040" anchor="t" anchorCtr="0" upright="1">
              <a:noAutofit/>
            </a:bodyPr>
            <a:lstStyle/>
            <a:p>
              <a:pPr algn="ctr"/>
              <a:endParaRPr lang="fr-FR" sz="2600"/>
            </a:p>
          </p:txBody>
        </p:sp>
        <p:sp>
          <p:nvSpPr>
            <p:cNvPr id="20" name="docshape14">
              <a:extLst>
                <a:ext uri="{FF2B5EF4-FFF2-40B4-BE49-F238E27FC236}">
                  <a16:creationId xmlns:a16="http://schemas.microsoft.com/office/drawing/2014/main" id="{A7673625-FF52-AAE3-D8AF-F8CEEE7F5CD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2" y="1373"/>
              <a:ext cx="2" cy="151"/>
            </a:xfrm>
            <a:custGeom>
              <a:avLst/>
              <a:gdLst>
                <a:gd name="T0" fmla="+- 0 1374 1374"/>
                <a:gd name="T1" fmla="*/ 1374 h 151"/>
                <a:gd name="T2" fmla="+- 0 1524 1374"/>
                <a:gd name="T3" fmla="*/ 1524 h 151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151">
                  <a:moveTo>
                    <a:pt x="0" y="0"/>
                  </a:moveTo>
                  <a:lnTo>
                    <a:pt x="0" y="15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132080" tIns="66040" rIns="132080" bIns="66040" anchor="t" anchorCtr="0" upright="1">
              <a:noAutofit/>
            </a:bodyPr>
            <a:lstStyle/>
            <a:p>
              <a:pPr algn="ctr"/>
              <a:endParaRPr lang="fr-FR" sz="2600"/>
            </a:p>
          </p:txBody>
        </p:sp>
        <p:cxnSp>
          <p:nvCxnSpPr>
            <p:cNvPr id="21" name="Line 22">
              <a:extLst>
                <a:ext uri="{FF2B5EF4-FFF2-40B4-BE49-F238E27FC236}">
                  <a16:creationId xmlns:a16="http://schemas.microsoft.com/office/drawing/2014/main" id="{44D17A38-239F-169A-0717-1113A80B85D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713" y="1374"/>
              <a:ext cx="0" cy="9"/>
            </a:xfrm>
            <a:prstGeom prst="line">
              <a:avLst/>
            </a:prstGeom>
            <a:noFill/>
            <a:ln w="7455">
              <a:solidFill>
                <a:srgbClr val="00A0C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22" name="docshape15">
              <a:extLst>
                <a:ext uri="{FF2B5EF4-FFF2-40B4-BE49-F238E27FC236}">
                  <a16:creationId xmlns:a16="http://schemas.microsoft.com/office/drawing/2014/main" id="{70AC3224-5D61-CD89-3D9F-3D4E3306BF9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7" y="678"/>
              <a:ext cx="1865" cy="1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3" name="Line 20">
              <a:extLst>
                <a:ext uri="{FF2B5EF4-FFF2-40B4-BE49-F238E27FC236}">
                  <a16:creationId xmlns:a16="http://schemas.microsoft.com/office/drawing/2014/main" id="{DA3FD85A-DE28-5249-5F5E-A8546092F96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713" y="1414"/>
              <a:ext cx="0" cy="86"/>
            </a:xfrm>
            <a:prstGeom prst="line">
              <a:avLst/>
            </a:prstGeom>
            <a:noFill/>
            <a:ln w="7455">
              <a:solidFill>
                <a:srgbClr val="00A0C5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Line 19">
              <a:extLst>
                <a:ext uri="{FF2B5EF4-FFF2-40B4-BE49-F238E27FC236}">
                  <a16:creationId xmlns:a16="http://schemas.microsoft.com/office/drawing/2014/main" id="{9D7E613D-EF9C-1F29-9D99-670AAF81BAC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713" y="1515"/>
              <a:ext cx="0" cy="9"/>
            </a:xfrm>
            <a:prstGeom prst="line">
              <a:avLst/>
            </a:prstGeom>
            <a:noFill/>
            <a:ln w="7455">
              <a:solidFill>
                <a:srgbClr val="00A0C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" name="docshape16">
              <a:extLst>
                <a:ext uri="{FF2B5EF4-FFF2-40B4-BE49-F238E27FC236}">
                  <a16:creationId xmlns:a16="http://schemas.microsoft.com/office/drawing/2014/main" id="{27936B4E-9874-8A40-00F3-AF17E4A8245D}"/>
                </a:ext>
              </a:extLst>
            </p:cNvPr>
            <p:cNvSpPr>
              <a:spLocks/>
            </p:cNvSpPr>
            <p:nvPr/>
          </p:nvSpPr>
          <p:spPr bwMode="auto">
            <a:xfrm>
              <a:off x="9366" y="1373"/>
              <a:ext cx="2" cy="151"/>
            </a:xfrm>
            <a:custGeom>
              <a:avLst/>
              <a:gdLst>
                <a:gd name="T0" fmla="+- 0 1374 1374"/>
                <a:gd name="T1" fmla="*/ 1374 h 151"/>
                <a:gd name="T2" fmla="+- 0 1524 1374"/>
                <a:gd name="T3" fmla="*/ 1524 h 151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151">
                  <a:moveTo>
                    <a:pt x="0" y="0"/>
                  </a:moveTo>
                  <a:lnTo>
                    <a:pt x="0" y="15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132080" tIns="66040" rIns="132080" bIns="66040" anchor="t" anchorCtr="0" upright="1">
              <a:noAutofit/>
            </a:bodyPr>
            <a:lstStyle/>
            <a:p>
              <a:pPr algn="ctr"/>
              <a:endParaRPr lang="fr-FR" sz="2600"/>
            </a:p>
          </p:txBody>
        </p:sp>
        <p:cxnSp>
          <p:nvCxnSpPr>
            <p:cNvPr id="26" name="Line 17">
              <a:extLst>
                <a:ext uri="{FF2B5EF4-FFF2-40B4-BE49-F238E27FC236}">
                  <a16:creationId xmlns:a16="http://schemas.microsoft.com/office/drawing/2014/main" id="{B3BE65D4-33C4-6C9E-8F8B-490F248434B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9366" y="1374"/>
              <a:ext cx="0" cy="9"/>
            </a:xfrm>
            <a:prstGeom prst="line">
              <a:avLst/>
            </a:prstGeom>
            <a:noFill/>
            <a:ln w="7455">
              <a:solidFill>
                <a:srgbClr val="00A0C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Line 16">
              <a:extLst>
                <a:ext uri="{FF2B5EF4-FFF2-40B4-BE49-F238E27FC236}">
                  <a16:creationId xmlns:a16="http://schemas.microsoft.com/office/drawing/2014/main" id="{9D64F618-C8F3-0C2D-2370-B205F7B6D6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9366" y="1414"/>
              <a:ext cx="0" cy="86"/>
            </a:xfrm>
            <a:prstGeom prst="line">
              <a:avLst/>
            </a:prstGeom>
            <a:noFill/>
            <a:ln w="7455">
              <a:solidFill>
                <a:srgbClr val="00A0C5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Line 15">
              <a:extLst>
                <a:ext uri="{FF2B5EF4-FFF2-40B4-BE49-F238E27FC236}">
                  <a16:creationId xmlns:a16="http://schemas.microsoft.com/office/drawing/2014/main" id="{1FAACED7-488C-53C0-9DFC-1DE03F37265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9366" y="1515"/>
              <a:ext cx="0" cy="9"/>
            </a:xfrm>
            <a:prstGeom prst="line">
              <a:avLst/>
            </a:prstGeom>
            <a:noFill/>
            <a:ln w="7455">
              <a:solidFill>
                <a:srgbClr val="00A0C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" name="docshape17">
              <a:extLst>
                <a:ext uri="{FF2B5EF4-FFF2-40B4-BE49-F238E27FC236}">
                  <a16:creationId xmlns:a16="http://schemas.microsoft.com/office/drawing/2014/main" id="{24089C1E-1A98-317C-3DB8-047D40DFDD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1" y="1814"/>
              <a:ext cx="2" cy="151"/>
            </a:xfrm>
            <a:custGeom>
              <a:avLst/>
              <a:gdLst>
                <a:gd name="T0" fmla="+- 0 1814 1814"/>
                <a:gd name="T1" fmla="*/ 1814 h 151"/>
                <a:gd name="T2" fmla="+- 0 1965 1814"/>
                <a:gd name="T3" fmla="*/ 1965 h 151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151">
                  <a:moveTo>
                    <a:pt x="0" y="0"/>
                  </a:moveTo>
                  <a:lnTo>
                    <a:pt x="0" y="15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132080" tIns="66040" rIns="132080" bIns="66040" anchor="t" anchorCtr="0" upright="1">
              <a:noAutofit/>
            </a:bodyPr>
            <a:lstStyle/>
            <a:p>
              <a:pPr algn="ctr"/>
              <a:endParaRPr lang="fr-FR" sz="2600"/>
            </a:p>
          </p:txBody>
        </p:sp>
        <p:cxnSp>
          <p:nvCxnSpPr>
            <p:cNvPr id="30" name="Line 13">
              <a:extLst>
                <a:ext uri="{FF2B5EF4-FFF2-40B4-BE49-F238E27FC236}">
                  <a16:creationId xmlns:a16="http://schemas.microsoft.com/office/drawing/2014/main" id="{652BFAF9-2190-6EAE-EB2F-5D8023BEBFA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241" y="1814"/>
              <a:ext cx="0" cy="10"/>
            </a:xfrm>
            <a:prstGeom prst="line">
              <a:avLst/>
            </a:prstGeom>
            <a:noFill/>
            <a:ln w="7455">
              <a:solidFill>
                <a:srgbClr val="00A0C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Line 12">
              <a:extLst>
                <a:ext uri="{FF2B5EF4-FFF2-40B4-BE49-F238E27FC236}">
                  <a16:creationId xmlns:a16="http://schemas.microsoft.com/office/drawing/2014/main" id="{22A38C4E-7481-C66B-859A-6E41F43F614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241" y="1854"/>
              <a:ext cx="0" cy="86"/>
            </a:xfrm>
            <a:prstGeom prst="line">
              <a:avLst/>
            </a:prstGeom>
            <a:noFill/>
            <a:ln w="7455">
              <a:solidFill>
                <a:srgbClr val="00A0C5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Line 11">
              <a:extLst>
                <a:ext uri="{FF2B5EF4-FFF2-40B4-BE49-F238E27FC236}">
                  <a16:creationId xmlns:a16="http://schemas.microsoft.com/office/drawing/2014/main" id="{1F2C8096-B3A3-1AD3-4B0F-918F966B5E6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241" y="1956"/>
              <a:ext cx="0" cy="9"/>
            </a:xfrm>
            <a:prstGeom prst="line">
              <a:avLst/>
            </a:prstGeom>
            <a:noFill/>
            <a:ln w="7455">
              <a:solidFill>
                <a:srgbClr val="00A0C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" name="docshape18">
              <a:extLst>
                <a:ext uri="{FF2B5EF4-FFF2-40B4-BE49-F238E27FC236}">
                  <a16:creationId xmlns:a16="http://schemas.microsoft.com/office/drawing/2014/main" id="{5F8A99B9-1387-5EFD-E0EF-B4CD5CB56D50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1" y="1814"/>
              <a:ext cx="2" cy="151"/>
            </a:xfrm>
            <a:custGeom>
              <a:avLst/>
              <a:gdLst>
                <a:gd name="T0" fmla="+- 0 1814 1814"/>
                <a:gd name="T1" fmla="*/ 1814 h 151"/>
                <a:gd name="T2" fmla="+- 0 1965 1814"/>
                <a:gd name="T3" fmla="*/ 1965 h 151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151">
                  <a:moveTo>
                    <a:pt x="0" y="0"/>
                  </a:moveTo>
                  <a:lnTo>
                    <a:pt x="0" y="15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132080" tIns="66040" rIns="132080" bIns="66040" anchor="t" anchorCtr="0" upright="1">
              <a:noAutofit/>
            </a:bodyPr>
            <a:lstStyle/>
            <a:p>
              <a:pPr algn="ctr"/>
              <a:endParaRPr lang="fr-FR" sz="2600"/>
            </a:p>
          </p:txBody>
        </p:sp>
        <p:cxnSp>
          <p:nvCxnSpPr>
            <p:cNvPr id="34" name="Line 9">
              <a:extLst>
                <a:ext uri="{FF2B5EF4-FFF2-40B4-BE49-F238E27FC236}">
                  <a16:creationId xmlns:a16="http://schemas.microsoft.com/office/drawing/2014/main" id="{CE7B59F4-2D09-7134-843F-BED7C470644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42" y="1814"/>
              <a:ext cx="0" cy="10"/>
            </a:xfrm>
            <a:prstGeom prst="line">
              <a:avLst/>
            </a:prstGeom>
            <a:noFill/>
            <a:ln w="7455">
              <a:solidFill>
                <a:srgbClr val="00A0C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Line 8">
              <a:extLst>
                <a:ext uri="{FF2B5EF4-FFF2-40B4-BE49-F238E27FC236}">
                  <a16:creationId xmlns:a16="http://schemas.microsoft.com/office/drawing/2014/main" id="{955E0FD6-4F14-3558-0C6B-1F785D63FCC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42" y="1854"/>
              <a:ext cx="0" cy="86"/>
            </a:xfrm>
            <a:prstGeom prst="line">
              <a:avLst/>
            </a:prstGeom>
            <a:noFill/>
            <a:ln w="7455">
              <a:solidFill>
                <a:srgbClr val="00A0C5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Line 7">
              <a:extLst>
                <a:ext uri="{FF2B5EF4-FFF2-40B4-BE49-F238E27FC236}">
                  <a16:creationId xmlns:a16="http://schemas.microsoft.com/office/drawing/2014/main" id="{CDA20128-5B9D-21A9-BE2B-B0D4367A7FF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42" y="1956"/>
              <a:ext cx="0" cy="9"/>
            </a:xfrm>
            <a:prstGeom prst="line">
              <a:avLst/>
            </a:prstGeom>
            <a:noFill/>
            <a:ln w="7455">
              <a:solidFill>
                <a:srgbClr val="00A0C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37" name="docshape19">
              <a:extLst>
                <a:ext uri="{FF2B5EF4-FFF2-40B4-BE49-F238E27FC236}">
                  <a16:creationId xmlns:a16="http://schemas.microsoft.com/office/drawing/2014/main" id="{680314E8-340D-93EC-D825-B59B5D7F9E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54" y="1373"/>
              <a:ext cx="1504" cy="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" name="docshape20">
              <a:extLst>
                <a:ext uri="{FF2B5EF4-FFF2-40B4-BE49-F238E27FC236}">
                  <a16:creationId xmlns:a16="http://schemas.microsoft.com/office/drawing/2014/main" id="{1C2D7A58-EF92-6B51-AF99-121A7F912C6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00" y="678"/>
              <a:ext cx="476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" name="docshape21">
              <a:extLst>
                <a:ext uri="{FF2B5EF4-FFF2-40B4-BE49-F238E27FC236}">
                  <a16:creationId xmlns:a16="http://schemas.microsoft.com/office/drawing/2014/main" id="{B8476DC5-59F3-0A4F-419A-FBB6CEEFC02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6" y="2038"/>
              <a:ext cx="1868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" name="docshape22">
              <a:extLst>
                <a:ext uri="{FF2B5EF4-FFF2-40B4-BE49-F238E27FC236}">
                  <a16:creationId xmlns:a16="http://schemas.microsoft.com/office/drawing/2014/main" id="{E654AAA7-0E01-8835-CC4A-E47B09B304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6" y="678"/>
              <a:ext cx="2875" cy="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" name="Rectangle 36">
            <a:extLst>
              <a:ext uri="{FF2B5EF4-FFF2-40B4-BE49-F238E27FC236}">
                <a16:creationId xmlns:a16="http://schemas.microsoft.com/office/drawing/2014/main" id="{7C4DAE8A-B865-4AFD-A173-B74ABC4C0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617627" y="7290689"/>
            <a:ext cx="10510265" cy="2551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080" tIns="66040" rIns="132080" bIns="66040" numCol="1" anchor="ctr" anchorCtr="0" compatLnSpc="1">
            <a:prstTxWarp prst="textNoShape">
              <a:avLst/>
            </a:prstTxWarp>
            <a:spAutoFit/>
          </a:bodyPr>
          <a:lstStyle>
            <a:lvl1pPr indent="2530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3655176" defTabSz="1320816"/>
            <a:endParaRPr lang="fr-FR" altLang="fr-FR" sz="1445" b="1" dirty="0">
              <a:solidFill>
                <a:srgbClr val="58595B"/>
              </a:solidFill>
              <a:ea typeface="Open Sans" panose="020B0606030504020204" pitchFamily="34" charset="0"/>
            </a:endParaRPr>
          </a:p>
          <a:p>
            <a:pPr indent="3655176" algn="just" defTabSz="1320816"/>
            <a:r>
              <a:rPr lang="fr-FR" altLang="fr-FR" sz="1200" b="1" dirty="0">
                <a:solidFill>
                  <a:srgbClr val="58595B"/>
                </a:solidFill>
                <a:ea typeface="Open Sans" panose="020B0606030504020204" pitchFamily="34" charset="0"/>
              </a:rPr>
              <a:t>Ce changement va s’opérer progressivement sur 3 ans selon le planning suivant :</a:t>
            </a:r>
          </a:p>
          <a:p>
            <a:pPr indent="3655176" algn="just" defTabSz="1320816"/>
            <a:endParaRPr lang="fr-FR" altLang="fr-FR" sz="1200" dirty="0"/>
          </a:p>
          <a:p>
            <a:pPr indent="3655176" algn="just" defTabSz="1320816"/>
            <a:r>
              <a:rPr lang="fr-FR" altLang="fr-FR" sz="1200" dirty="0">
                <a:solidFill>
                  <a:srgbClr val="58595B"/>
                </a:solidFill>
                <a:ea typeface="Open Sans" panose="020B0606030504020204" pitchFamily="34" charset="0"/>
              </a:rPr>
              <a:t>Merci par avance de la confiance que vous continuez à nous témoigner à l’occasion de l’opération 		                       changement de gaz.</a:t>
            </a:r>
          </a:p>
          <a:p>
            <a:pPr indent="3655176" algn="just" defTabSz="1320816"/>
            <a:endParaRPr lang="fr-FR" altLang="fr-FR" sz="1200" dirty="0"/>
          </a:p>
          <a:p>
            <a:pPr indent="3655176" algn="just" defTabSz="1320816"/>
            <a:r>
              <a:rPr lang="fr-FR" altLang="fr-FR" sz="1200" dirty="0">
                <a:solidFill>
                  <a:srgbClr val="58595B"/>
                </a:solidFill>
                <a:ea typeface="Open Sans" panose="020B0606030504020204" pitchFamily="34" charset="0"/>
              </a:rPr>
              <a:t>Nous vous prions d’agréer, Madame, Monsieur, notre sincère considération.</a:t>
            </a:r>
          </a:p>
          <a:p>
            <a:pPr indent="3655176" algn="just" defTabSz="1320816"/>
            <a:endParaRPr lang="fr-FR" altLang="fr-FR" sz="1200" dirty="0"/>
          </a:p>
          <a:p>
            <a:pPr indent="3655176" algn="just" defTabSz="1320816"/>
            <a:r>
              <a:rPr lang="fr-FR" altLang="fr-FR" sz="1200" dirty="0">
                <a:solidFill>
                  <a:srgbClr val="58595B"/>
                </a:solidFill>
                <a:ea typeface="Open Sans" panose="020B0606030504020204" pitchFamily="34" charset="0"/>
              </a:rPr>
              <a:t>Vous pouvez également vous renseigner sur le site </a:t>
            </a:r>
            <a:r>
              <a:rPr lang="fr-FR" altLang="fr-FR" sz="1200" b="1" dirty="0">
                <a:solidFill>
                  <a:srgbClr val="00A0C5"/>
                </a:solidFill>
                <a:ea typeface="Open Sans" panose="020B0606030504020204" pitchFamily="34" charset="0"/>
              </a:rPr>
              <a:t>changementdegaz.grdf.fr</a:t>
            </a:r>
          </a:p>
          <a:p>
            <a:pPr indent="3655176" algn="just" defTabSz="1320816"/>
            <a:endParaRPr lang="fr-FR" altLang="fr-FR" sz="1200" b="1" dirty="0">
              <a:solidFill>
                <a:srgbClr val="00A0C5"/>
              </a:solidFill>
              <a:ea typeface="Open Sans" panose="020B0606030504020204" pitchFamily="34" charset="0"/>
            </a:endParaRPr>
          </a:p>
          <a:p>
            <a:pPr indent="3655176" algn="r" defTabSz="1320816"/>
            <a:r>
              <a:rPr lang="fr-FR" altLang="fr-FR" sz="1733" b="1" dirty="0">
                <a:solidFill>
                  <a:srgbClr val="005EAD"/>
                </a:solidFill>
                <a:ea typeface="Open Sans" panose="020B0606030504020204" pitchFamily="34" charset="0"/>
              </a:rPr>
              <a:t>NOM DE VOTRE SOCIÉTÉ</a:t>
            </a:r>
            <a:endParaRPr lang="fr-FR" altLang="fr-FR" sz="1155" b="1" dirty="0"/>
          </a:p>
          <a:p>
            <a:pPr indent="3655176" algn="r" defTabSz="1320816"/>
            <a:r>
              <a:rPr lang="fr-FR" altLang="fr-FR" sz="1733" dirty="0">
                <a:solidFill>
                  <a:srgbClr val="005EAD"/>
                </a:solidFill>
                <a:ea typeface="Open Sans" panose="020B0606030504020204" pitchFamily="34" charset="0"/>
              </a:rPr>
              <a:t>Adresse complète + 00 00 00 00 00 </a:t>
            </a:r>
            <a:endParaRPr lang="fr-FR" altLang="fr-FR" sz="2600" dirty="0"/>
          </a:p>
        </p:txBody>
      </p:sp>
    </p:spTree>
    <p:extLst>
      <p:ext uri="{BB962C8B-B14F-4D97-AF65-F5344CB8AC3E}">
        <p14:creationId xmlns:p14="http://schemas.microsoft.com/office/powerpoint/2010/main" val="8980646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24</TotalTime>
  <Words>236</Words>
  <Application>Microsoft Office PowerPoint</Application>
  <PresentationFormat>Format A4 (210 x 297 mm)</PresentationFormat>
  <Paragraphs>30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MULLIER Chloe (GRDF)</dc:creator>
  <cp:lastModifiedBy>MULLIER Chloe (GRDF)</cp:lastModifiedBy>
  <cp:revision>1</cp:revision>
  <dcterms:created xsi:type="dcterms:W3CDTF">2024-02-02T08:37:50Z</dcterms:created>
  <dcterms:modified xsi:type="dcterms:W3CDTF">2024-02-02T09:05:17Z</dcterms:modified>
</cp:coreProperties>
</file>